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2.xml" ContentType="application/vnd.openxmlformats-officedocument.presentationml.notesSlide+xml"/>
  <Override PartName="/ppt/ink/ink1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259" r:id="rId4"/>
    <p:sldId id="260" r:id="rId5"/>
    <p:sldId id="262" r:id="rId6"/>
    <p:sldId id="264" r:id="rId7"/>
    <p:sldId id="265" r:id="rId8"/>
    <p:sldId id="266" r:id="rId9"/>
    <p:sldId id="270" r:id="rId10"/>
    <p:sldId id="271" r:id="rId11"/>
    <p:sldId id="272" r:id="rId12"/>
    <p:sldId id="273" r:id="rId13"/>
    <p:sldId id="274" r:id="rId14"/>
    <p:sldId id="281" r:id="rId15"/>
    <p:sldId id="282" r:id="rId16"/>
    <p:sldId id="301" r:id="rId17"/>
    <p:sldId id="302" r:id="rId18"/>
    <p:sldId id="285" r:id="rId19"/>
    <p:sldId id="303" r:id="rId20"/>
    <p:sldId id="304" r:id="rId21"/>
    <p:sldId id="305" r:id="rId22"/>
    <p:sldId id="306" r:id="rId23"/>
    <p:sldId id="300" r:id="rId24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7DB71D68-BE9E-4AB4-98FC-F7874664BC52}">
          <p14:sldIdLst>
            <p14:sldId id="256"/>
            <p14:sldId id="258"/>
            <p14:sldId id="259"/>
            <p14:sldId id="260"/>
            <p14:sldId id="262"/>
            <p14:sldId id="264"/>
            <p14:sldId id="265"/>
            <p14:sldId id="266"/>
            <p14:sldId id="270"/>
            <p14:sldId id="271"/>
            <p14:sldId id="272"/>
            <p14:sldId id="273"/>
            <p14:sldId id="274"/>
            <p14:sldId id="281"/>
            <p14:sldId id="282"/>
            <p14:sldId id="301"/>
            <p14:sldId id="302"/>
            <p14:sldId id="285"/>
            <p14:sldId id="303"/>
            <p14:sldId id="304"/>
            <p14:sldId id="305"/>
            <p14:sldId id="306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ityavarmabuddharaju22@gmail.com" initials="a" lastIdx="1" clrIdx="0">
    <p:extLst>
      <p:ext uri="{19B8F6BF-5375-455C-9EA6-DF929625EA0E}">
        <p15:presenceInfo xmlns:p15="http://schemas.microsoft.com/office/powerpoint/2012/main" userId="743eba24a7e3da3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13"/>
  </p:normalViewPr>
  <p:slideViewPr>
    <p:cSldViewPr snapToGrid="0" snapToObjects="1">
      <p:cViewPr>
        <p:scale>
          <a:sx n="90" d="100"/>
          <a:sy n="90" d="100"/>
        </p:scale>
        <p:origin x="1277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1T09:11:35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7:04:33.5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1T09:21:11.89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7:04:50.4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 6 24575,'-5'-5'0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1T09:22:17.68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7:03:16.4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1 153 24575,'0'-1'0,"0"0"0,0 0 0,1 0 0,-1 0 0,1 0 0,-1 0 0,1 0 0,-1 0 0,1 0 0,0 1 0,-1-1 0,1 0 0,0 0 0,0 0 0,-1 1 0,1-1 0,0 0 0,0 1 0,0-1 0,0 1 0,0-1 0,0 1 0,0-1 0,0 1 0,0 0 0,0-1 0,1 1 0,33-6 0,-32 5 0,79-3 0,0 3 0,101 11 0,-127-6 0,171 19 0,-174-14 0,-1 2 0,65 22 0,2 2 0,-117-33 0,0 0 0,-1 0 0,1 0 0,-1 0 0,1 0 0,-1 0 0,0 0 0,0 0 0,0 0 0,0 0 0,0 1 0,0-1 0,-1 1 0,1-1 0,0 4 0,5 15 0,4-7 0,-4-5 0,-22-18 0,-69-54 0,47 33 0,-2 1 0,-1 2 0,-78-38 0,102 59 0,-1 1 0,0 0 0,0 2 0,-32-3 0,30 4 0,1 0 0,0-2 0,-36-10 0,-93-40 0,130 50 0,18 4 0,0 0 0,-1 0 0,1 0 0,0 0 0,0 0 0,0 0 0,0 0 0,0 0 0,-1 0 0,1 0 0,0 0 0,0 0 0,0 1 0,0-1 0,0 0 0,-1 0 0,1 0 0,0 0 0,0 0 0,0 0 0,0 0 0,0 0 0,0 0 0,0 1 0,-1-1 0,1 0 0,0 0 0,0 0 0,0 0 0,0 0 0,0 1 0,0-1 0,0 0 0,0 0 0,0 0 0,0 0 0,0 0 0,0 1 0,0-1 0,0 0 0,0 0 0,0 0 0,0 0 0,0 0 0,0 1 0,0-1 0,20 25 0,53 52 0,173 159 0,-243-233 0,1 0 0,-1 0 0,1 0 0,0-1 0,1 1 0,-1-1 0,0 0 0,0 0 0,1-1 0,-1 1 0,1-1 0,0 0 0,6 0 0,-9-1 0,0 0 0,1-1 0,-1 1 0,0-1 0,0 0 0,0 0 0,0 0 0,0 0 0,0 0 0,0 0 0,0 0 0,0 0 0,0-1 0,-1 1 0,1-1 0,-1 0 0,1 1 0,-1-1 0,1 0 0,-1 0 0,0 0 0,0 0 0,0 0 0,0 0 0,0 0 0,0 0 0,-1 0 0,1-3 0,4-10 0,-1-1 0,-1 0 0,-1 0 0,1-27 0,-3 34 0,0 1 0,0 0 0,-1-1 0,0 1 0,0 0 0,-1-1 0,0 1 0,-1 0 0,0 0 0,-6-11 0,9 18 0,0 1 0,-1-1 0,1 0 0,-1 0 0,1 1 0,0-1 0,-1 0 0,0 1 0,1-1 0,-1 1 0,1-1 0,-1 1 0,0-1 0,1 1 0,-1-1 0,0 1 0,0-1 0,1 1 0,-1 0 0,0 0 0,0-1 0,0 1 0,1 0 0,-1 0 0,0 0 0,0 0 0,0 0 0,1 0 0,-1 0 0,-1 0 0,1 1 0,0-1 0,1 1 0,-1-1 0,0 1 0,1 0 0,-1 0 0,1-1 0,-1 1 0,0 0 0,1 0 0,0 0 0,-1 0 0,1-1 0,-1 1 0,1 0 0,0 0 0,0 0 0,0 0 0,-1 0 0,1 0 0,0 0 0,0 0 0,0 0 0,0 0 0,1 0 0,-1 1 0,3 9 0,0 0 0,1 0 0,0 0 0,0-1 0,1 0 0,1 0 0,0 0 0,0-1 0,11 13 0,-4-3 0,24 30 0,77 79 0,55 32 0,-152-144 0,1-1 0,24 15 0,-32-26 0,-12-9 0,-12-10 0,-7 1-1365,-1 1-5461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7:03:45.5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458 670 24575,'3'-3'0,"0"0"0,-1 0 0,0-1 0,1 1 0,-1-1 0,-1 1 0,1-1 0,0 0 0,-1 0 0,0 1 0,0-1 0,0 0 0,0 0 0,-1 0 0,0-1 0,1 1 0,-2 0 0,1 0 0,0 0 0,-2-4 0,2 4 0,-1 1 0,0-1 0,0 1 0,0 0 0,0 0 0,-1 0 0,0 0 0,1 0 0,-1 0 0,0 0 0,0 0 0,0 0 0,-1 1 0,1-1 0,-1 1 0,1 0 0,-1 0 0,0 0 0,0 0 0,0 0 0,0 1 0,0-1 0,-6-1 0,-25-4 0,-21-6 0,51 12 0,1-1 0,-1 1 0,1-1 0,-1 1 0,1-1 0,0 0 0,-1-1 0,1 1 0,1 0 0,-1-1 0,-4-4 0,6 5 0,0 0 0,1 1 0,-1-1 0,0 0 0,1 1 0,-1-1 0,1 0 0,0 0 0,0 1 0,-1-1 0,1 0 0,0 0 0,0 1 0,1-1 0,-1 0 0,0 0 0,1 1 0,-1-1 0,2-2 0,16-39 0,-5 14 0,0-17 0,-9 116 0,-3-35 0,0 39 0,-2-69 0,1 0 0,-1 0 0,0-1 0,0 1 0,0 0 0,-1-1 0,1 1 0,-1-1 0,0 0 0,0 1 0,-6 6 0,5-8 0,0 0 0,-1 0 0,1 0 0,-1 0 0,0-1 0,0 0 0,0 1 0,0-2 0,0 1 0,-7 2 0,-49 9 0,8-2 0,46-8 0,0 0 0,0 0 0,0 1 0,0-1 0,1 1 0,0 1 0,-1-1 0,1 1 0,1 0 0,-1 0 0,1 0 0,0 0 0,0 1 0,1 0 0,-1 0 0,1 0 0,0 0 0,-3 11 0,-2 11 0,0-1 0,-7 57 0,9-45 0,-22 198 0,26-199 0,1 0 0,2-1 0,2 1 0,9 47 0,-9-73 0,1 0 0,0-1 0,0 0 0,1 0 0,0-1 0,1 1 0,11 14 0,6 4 0,29 29 0,-30-35 0,37 49 0,-41-41 0,-1 0 0,-2 1 0,-1 1 0,-2 0 0,11 42 0,52 235 0,-62-251 0,-8-43 0,-1-1 0,-1 2 0,0-1 0,-2 0 0,1 0 0,-2 1 0,0-1 0,-3 20 0,2-32 0,0-1 0,0 1 0,0-1 0,-1 1 0,1-1 0,-1 0 0,0 0 0,0 0 0,0 0 0,0 0 0,-1 0 0,1-1 0,-1 1 0,1-1 0,-1 0 0,-5 4 0,2-3 0,1 0 0,-1-1 0,0 1 0,0-1 0,0 0 0,-1-1 0,1 0 0,-12 1 0,5-1 0,0-1 0,0 0 0,0-2 0,0 1 0,0-2 0,0 1 0,1-2 0,-24-8 0,17 3 0,9 5 0,1 0 0,0-1 0,0 1 0,0-2 0,-9-7 0,16 11 0,0 1 0,0-1 0,1 0 0,-1 0 0,1 0 0,-1 0 0,1 0 0,0 0 0,0 0 0,0 0 0,0-1 0,0 1 0,1 0 0,-1-1 0,0 1 0,1 0 0,0-1 0,0 1 0,0-1 0,0 1 0,0-1 0,0 1 0,0-1 0,1 1 0,-1 0 0,2-5 0,0 3 0,-1-1 0,1 1 0,0-1 0,0 1 0,0 0 0,1 0 0,-1 0 0,1 0 0,0 0 0,0 0 0,1 1 0,-1 0 0,1-1 0,-1 1 0,1 0 0,0 1 0,0-1 0,0 1 0,5-2 0,-2 2 0,1 0 0,-1 0 0,0 1 0,1 0 0,-1 0 0,1 1 0,-1 0 0,0 0 0,1 1 0,-1 0 0,13 3 0,31 11 0,-1 2 0,64 31 0,-76-30 0,2-1 0,0-2 0,1-2 0,66 12 0,-62-18 0,-1 1 0,1 2 0,-2 1 0,0 3 0,0 2 0,40 21 0,-65-29 0,1 0 0,1-1 0,-1 0 0,1-2 0,1 0 0,28 2 0,124-3 0,-169-4 0,36-5 0,-40 5 0,1 0 0,0 0 0,-1 0 0,1-1 0,0 1 0,-1 0 0,1-1 0,0 1 0,-1 0 0,1-1 0,0 1 0,-1-1 0,1 1 0,-1-1 0,1 1 0,-1-1 0,1 1 0,-1-1 0,0 1 0,1-1 0,-1 0 0,0 1 0,1-1 0,-1 0 0,0 1 0,0-1 0,1 0 0,-1 1 0,0-1 0,0 0 0,0 0 0,0 1 0,0-1 0,0 0 0,0 1 0,0-1 0,0 0 0,-1 0 0,1 1 0,0-1 0,0 0 0,-1 1 0,1-1 0,0 0 0,-1 1 0,1-1 0,-1 1 0,1-1 0,0 0 0,-2 0 0,-11-15 0,-1 1 0,0 1 0,-1 0 0,0 0 0,-2 2 0,-17-11 0,-5-6 0,-91-61 0,-27-21 0,131 90 0,2 0 0,0-2 0,-38-49 0,51 59 0,1-1 0,0 0 0,1-1 0,1 0 0,0-1 0,1 1 0,0-1 0,2-1 0,0 1 0,0-1 0,2 0 0,-3-33 0,9-184 0,1 59 0,-1 127 0,2 0 0,2 0 0,26-87 0,6-37 0,-28 108 0,-1 6 0,4-68 0,-11 88 0,13-59 0,-8 58 0,4-19 0,-5 29 0,-2 0 0,3-34 0,-8 44 0,0 9 0,0 0 0,1 0 0,0 0 0,0 0 0,4-12 0,-4 20 0,-1 0 0,1 0 0,0 1 0,0-1 0,0 0 0,0 1 0,0-1 0,0 0 0,0 1 0,0-1 0,1 1 0,-1 0 0,1 0 0,-1-1 0,1 1 0,-1 0 0,1 0 0,-1 0 0,1 0 0,0 1 0,0-1 0,0 0 0,-1 1 0,1-1 0,0 1 0,0 0 0,0-1 0,0 1 0,0 0 0,0 0 0,0 1 0,-1-1 0,4 1 0,7 1 0,0 1 0,-1 0 0,1 1 0,-1 0 0,0 1 0,12 6 0,62 45 0,-61-39 0,0-2 0,42 21 0,-7-18 0,-47-15 0,0 0 0,0 1 0,17 8 0,-24-9 0,-12-4 0,-15-8 0,-9-9 0,0-1 0,2-2 0,-28-25 0,-76-82 0,114 108 0,1-2 0,1 0 0,1 0 0,1-2 0,-15-30 0,30 53 0,-1-1 0,0 1 0,0-1 0,1 1 0,-1 0 0,1-1 0,0 0 0,-1 1 0,1-1 0,0 1 0,0-1 0,0 1 0,0-1 0,0 1 0,0-1 0,0 0 0,0 1 0,1-1 0,-1 1 0,1-1 0,-1 1 0,1-1 0,0 1 0,-1 0 0,1-1 0,0 1 0,0 0 0,0-1 0,0 1 0,0 0 0,0 0 0,0 0 0,1 0 0,-1 0 0,0 0 0,0 0 0,1 1 0,-1-1 0,1 0 0,-1 1 0,1-1 0,-1 1 0,2-1 0,9-3 0,0 1 0,1 1 0,-1 0 0,17 0 0,-20 1 0,137-3 0,-126 5 0,-1 1 0,0 1 0,1 0 0,-1 2 0,27 9 0,-23-6 0,1-2 0,0 0 0,32 3 0,-36-7 0,0 1 0,0 1 0,0 1 0,0 1 0,27 12 0,-31-11 0,0-1 0,1-1 0,-1 0 0,29 4 0,31 9 0,-75-18 0,38 13 0,0 1 0,44 24 0,-83-38 0,0 0 0,0 0 0,0 0 0,0 0 0,0 0 0,0 0 0,1 0 0,-1 0 0,0 0 0,0 0 0,0 0 0,0 0 0,0 0 0,0 1 0,0-1 0,0 0 0,0 0 0,0 0 0,0 0 0,0 0 0,0 0 0,0 0 0,0 0 0,0 0 0,0 0 0,0 1 0,0-1 0,0 0 0,0 0 0,0 0 0,0 0 0,0 0 0,0 0 0,0 0 0,0 0 0,0 0 0,0 0 0,0 1 0,0-1 0,0 0 0,0 0 0,0 0 0,0 0 0,0 0 0,0 0 0,0 0 0,0 0 0,0 0 0,0 0 0,0 0 0,0 0 0,0 0 0,-1 1 0,1-1 0,0 0 0,0 0 0,0 0 0,0 0 0,0 0 0,0 0 0,0 0 0,0 0 0,0 0 0,0 0 0,-1 0 0,1 0 0,0 0 0,0 0 0,-12 3 0,-14-1 0,-471-5 0,491 3 0,0 0 0,0 0 0,0 1 0,0 0 0,0 0 0,0 0 0,1 1 0,-8 2 0,12-3 0,-1 0 0,0 0 0,0 0 0,1 1 0,-1-1 0,1 0 0,-1 1 0,1-1 0,-1 1 0,1-1 0,0 1 0,0 0 0,0 0 0,0-1 0,0 1 0,0 0 0,0 0 0,1 0 0,-1 0 0,1 0 0,0 0 0,-1 0 0,1 0 0,0 0 0,0 0 0,0 0 0,1 3 0,1 14 0,1-1 0,0 0 0,2 1 0,0-1 0,2-1 0,-1 1 0,11 17 0,2 0 0,2 0 0,31 39 0,-49-69 0,1-1 0,0 1 0,0-1 0,1 1 0,0-1 0,-1 0 0,1-1 0,0 1 0,1-1 0,-1 0 0,9 3 0,-3-3 0,-1 0 0,0-1 0,1-1 0,-1 1 0,20-2 0,173 16 0,-159-11 0,-25-4 0,1-1 0,0 0 0,-1-2 0,1 0 0,-1-1 0,0-1 0,0-1 0,0 0 0,0-1 0,-1-2 0,0 0 0,26-15 0,12-14 0,-1-1 0,67-62 0,-39 31 0,-18 17 0,95-80 0,-155 126 0,1 1 0,-1-1 0,0-1 0,-1 1 0,0-1 0,0 1 0,0-1 0,5-14 0,-8 19 0,-1 0 0,1 0 0,-1 1 0,1-1 0,-1 0 0,0 0 0,1 0 0,-1 0 0,0 0 0,-1 0 0,1 0 0,0 0 0,0 0 0,-1 0 0,1 0 0,-1 0 0,0 1 0,1-1 0,-1 0 0,0 0 0,0 1 0,0-1 0,0 0 0,-1 1 0,1-1 0,0 1 0,-1-1 0,1 1 0,-1 0 0,1 0 0,-1 0 0,1 0 0,-1 0 0,0 0 0,0 0 0,1 0 0,-1 0 0,0 1 0,-4-1 0,-4-2 0,-1 1 0,-1 0 0,1 1 0,0 1 0,0-1 0,0 2 0,0 0 0,-1 0 0,1 1 0,0 0 0,1 1 0,-1 0 0,0 1 0,1 0 0,0 0 0,0 1 0,0 1 0,-13 9 0,-2 3 0,0 2 0,2 0 0,0 2 0,1 1 0,-25 34 0,33-39 0,1 1 0,-17 31 0,27-45 0,0 1 0,0-1 0,1 1 0,0-1 0,0 1 0,1 0 0,0 0 0,0 0 0,0-1 0,0 1 0,1 0 0,0 0 0,1 0 0,-1 0 0,2 7 0,-1-11 0,0 0 0,0 0 0,0 0 0,0 0 0,0 0 0,1 0 0,-1-1 0,1 1 0,-1 0 0,1-1 0,-1 1 0,1-1 0,0 0 0,0 1 0,0-1 0,0 0 0,0 0 0,0 0 0,0 0 0,3 0 0,5 2 0,1-1 0,-1 0 0,13 0 0,4 1 0,119 13 0,-97-12 0,0 2 0,76 19 0,-85-12 0,46 24 0,-57-24 0,0 0 0,0-2 0,49 11 0,-75-21 0,-1-1 0,1 1 0,0-1 0,-1 0 0,1 0 0,-1 0 0,1 0 0,0-1 0,-1 1 0,1-1 0,-1 1 0,1-1 0,-1 0 0,1 0 0,-1 0 0,0 0 0,0-1 0,1 1 0,-1-1 0,3-2 0,-2 1 0,-1 0 0,1 0 0,-1 0 0,0-1 0,0 1 0,0-1 0,0 0 0,-1 1 0,0-1 0,1 0 0,-1 0 0,0-5 0,0 1 0,0 1 0,0-1 0,-1 1 0,0-1 0,-1 1 0,1-1 0,-2 1 0,1-1 0,-1 1 0,0 0 0,0-1 0,-1 1 0,0 0 0,-4-7 0,3 9 0,-1 1 0,1-1 0,-1 1 0,1 0 0,-1 0 0,0 0 0,-1 0 0,1 1 0,0 0 0,-1 0 0,0 1 0,-10-4 0,-7 0 0,1 1 0,-26-2 0,31 4 0,15 3 0,-47-4 0,47 4 0,1 0 0,0-1 0,-1 1 0,1 0 0,0 0 0,-1 0 0,1 1 0,0-1 0,-1 0 0,1 0 0,0 1 0,-1-1 0,1 1 0,0-1 0,0 1 0,0-1 0,-1 1 0,1 0 0,0 0 0,0 0 0,0-1 0,0 1 0,0 0 0,0 0 0,1 0 0,-1 0 0,0 1 0,0-1 0,1 0 0,-2 1 0,3 0 0,-1 0 0,0-1 0,1 1 0,-1-1 0,1 1 0,-1 0 0,1-1 0,0 0 0,-1 1 0,1-1 0,0 1 0,0-1 0,0 0 0,0 0 0,0 1 0,0-1 0,1 0 0,1 1 0,30 22 0,-22-17 0,9 7 0,0 0 0,1-2 0,0 0 0,1-2 0,0 0 0,1-1 0,0-2 0,27 6 0,160 36 0,-203-49 0,0 1 0,1-1 0,-1 0 0,0-1 0,0 0 0,0 0 0,1 0 0,-1-1 0,-1 0 0,1 0 0,0-1 0,0 0 0,-1 0 0,0-1 0,0 1 0,0-2 0,0 1 0,7-7 0,-1 0 0,0 0 0,-1-1 0,0 0 0,-1-1 0,0 0 0,-1-1 0,9-17 0,-15 26 0,-1-1 0,1 0 0,-1-1 0,0 1 0,0 0 0,0-1 0,-1 1 0,0-1 0,0 0 0,-1-11 0,-1 15 0,1 1 0,-1-1 0,1 1 0,-1-1 0,0 1 0,0 0 0,0-1 0,-1 1 0,1 0 0,0 0 0,-1 0 0,1 0 0,-1 0 0,0 0 0,0 0 0,0 1 0,0-1 0,0 0 0,0 1 0,0 0 0,0-1 0,0 1 0,-1 0 0,1 0 0,-1 1 0,1-1 0,0 0 0,-1 1 0,1-1 0,-4 1 0,3-1 0,0 1 0,-1-1 0,1 1 0,0 0 0,0 0 0,0 0 0,0 1 0,0-1 0,0 1 0,0-1 0,0 1 0,0 0 0,0 0 0,0 0 0,0 1 0,0-1 0,1 1 0,-5 3 0,4-2 0,0 0 0,0 1 0,0-1 0,0 1 0,1 0 0,-1 0 0,1 0 0,0 0 0,1 0 0,-1 1 0,-1 5 0,-1 11 0,1 0 0,0 0 0,2 0 0,1 29 0,0-45 0,0 5 0,1 0 0,-1 0 0,1 0 0,1 0 0,0 0 0,5 13 0,-6-19 0,2 1 0,-1-2 0,0 1 0,1 0 0,0 0 0,0-1 0,0 1 0,0-1 0,0 0 0,1 0 0,0 0 0,-1-1 0,1 1 0,0-1 0,0 0 0,7 3 0,-2-2 0,0 1 0,1-1 0,-1 0 0,1-1 0,0 0 0,0-1 0,0 0 0,0-1 0,0 0 0,17-2 0,-23 2 0,1-1 0,-1 0 0,0 0 0,0-1 0,0 1 0,0-1 0,0 0 0,0 0 0,-1 0 0,1 0 0,-1-1 0,1 1 0,-1-1 0,0 0 0,0 0 0,0 0 0,0-1 0,-1 1 0,1-1 0,-1 1 0,0-1 0,0 0 0,0 0 0,-1 0 0,1 0 0,-1 0 0,1-6 0,0 4 0,-1 0 0,-1 0 0,1 0 0,-1 0 0,0 0 0,0 0 0,-1-1 0,0 1 0,0 0 0,0 0 0,-1 0 0,0 1 0,0-1 0,-4-7 0,1 4 0,-1 1 0,0 0 0,0 0 0,-1 0 0,1 1 0,-2 0 0,1 1 0,-10-7 0,-1 0 0,-1 1 0,0 1 0,0 1 0,-1 0 0,0 2 0,-41-12 0,26 12 0,-1 1 0,1 3 0,-53-1 0,60 3 0,0-1 0,-1-1 0,-37-10 0,102 26 0,37 8 0,-29-14 0,0-3 0,0-1 0,1-2 0,-1-2 0,64-11 0,212-60 0,60-40 0,-172 50 0,-199 60 0,105-27 0,-101 28 0,0 0 0,0 1 0,0 0 0,0 1 0,0 0 0,20 3 0,-32-2 0,0-1 0,0 0 0,0 0 0,0 0 0,0 0 0,0 1 0,0-1 0,0 0 0,0 1 0,0-1 0,0 1 0,-1-1 0,1 1 0,0 0 0,0-1 0,0 1 0,-1 0 0,1-1 0,1 3 0,-2-3 0,0 1 0,0 0 0,0-1 0,0 1 0,0 0 0,0-1 0,0 1 0,0 0 0,0-1 0,0 1 0,-1 0 0,1-1 0,0 1 0,0 0 0,-1-1 0,1 1 0,0-1 0,-1 1 0,1 0 0,0-1 0,-2 1 0,-32 29 0,32-29 0,-21 15 0,-155 99 0,157-104 0,-1-1 0,0-1 0,0 0 0,-1-2 0,0-1 0,-45 7 0,-22-7 0,59-6 0,1 2 0,-1 1 0,1 1 0,-46 13 0,74-16 0,-1 0 0,0 0 0,1 0 0,-1 0 0,1 0 0,0 1 0,-1-1 0,1 0 0,0 1 0,0 0 0,0 0 0,0 0 0,0-1 0,0 2 0,1-1 0,-1 0 0,1 0 0,-3 5 0,3-5 0,1 0 0,0 1 0,0-1 0,0 0 0,0 1 0,0-1 0,0 0 0,0 1 0,1-1 0,-1 0 0,1 0 0,0 0 0,-1 1 0,1-1 0,0 0 0,0 0 0,1 0 0,-1 0 0,0 0 0,1-1 0,-1 1 0,3 2 0,10 9 0,1-1 0,-1 0 0,2-1 0,0-1 0,29 14 0,-18-9 0,2 0 0,1-2 0,1-1 0,-1-1 0,2-2 0,-1-1 0,1-2 0,46 4 0,231-5 0,-221-7 0,-16 0 0,-71 2 0,0 0 0,0 1 0,0-1 0,0-1 0,-1 1 0,1 0 0,0 0 0,0 0 0,0 0 0,0 0 0,-1-1 0,1 1 0,0 0 0,0-1 0,-1 1 0,1-1 0,0 1 0,0-1 0,-1 1 0,1-1 0,-1 1 0,1-1 0,0 0 0,-1 1 0,1-1 0,-1 0 0,1 1 0,-1-1 0,0 0 0,1 0 0,-1 0 0,0 1 0,0-1 0,1 0 0,-1 0 0,0 0 0,0 0 0,0 1 0,0-1 0,0 0 0,0 0 0,0 0 0,0 0 0,0 0 0,-1 1 0,1-1 0,0 0 0,-1 0 0,1 0 0,0 1 0,-1-1 0,1 0 0,-1 1 0,1-1 0,-2-1 0,-3-7 0,-1 0 0,-1 1 0,-11-13 0,14 17 0,-73-76 0,29 32 0,2-3 0,-45-64 0,87 110 0,1 0 0,0-1 0,0 1 0,1-1 0,-3-6 0,4 11 0,1 0 0,0 0 0,-1 0 0,1 0 0,0 0 0,0 0 0,0-1 0,0 1 0,0 0 0,0 0 0,0 0 0,0 0 0,0 0 0,1 0 0,-1 0 0,0 0 0,1 0 0,-1 0 0,1 0 0,-1 0 0,1 0 0,-1 0 0,1 0 0,-1 1 0,1-1 0,0 0 0,0 0 0,-1 1 0,1-1 0,0 0 0,0 1 0,0-1 0,0 1 0,0-1 0,0 1 0,0-1 0,1 1 0,4-2 0,0 1 0,1 0 0,-1 0 0,0 1 0,0 0 0,1 0 0,-1 0 0,0 1 0,0 0 0,12 3 0,62 24 0,-74-26 0,181 80 0,-81-34 0,-95-44 0,1 0 0,-1-1 0,1-1 0,0 0 0,0 0 0,1-1 0,20-1 0,38 4 0,-67-3 0,-1 0 0,0 0 0,0 0 0,0 0 0,0 0 0,-1 1 0,1 0 0,0-1 0,-1 1 0,1 0 0,-1 0 0,1 0 0,-1 1 0,0-1 0,0 1 0,0-1 0,0 1 0,0 0 0,-1 0 0,1-1 0,-1 1 0,0 0 0,0 0 0,0 0 0,1 6 0,0 3 0,0 0 0,0 0 0,-1 0 0,-1 0 0,-2 22 0,-2-4 0,-1-1 0,-1 1 0,-21 53 0,-45 88 0,43-106 0,-276 553 0,288-589 0,-5 8 0,-22 50 0,39-74 0,0 0 0,1 0 0,0 0 0,1 1 0,1 0 0,0 0 0,1-1 0,0 16 0,7 87 0,-1 227 0,-5-337 0,0 0 0,-1-1 0,0 1 0,0 0 0,-1 0 0,-2 6 0,3-10 0,1-1 0,-1 0 0,1 0 0,-1 0 0,0 0 0,1 0 0,-1 0 0,0 0 0,0 0 0,0 0 0,0 0 0,0-1 0,0 1 0,0 0 0,0-1 0,0 1 0,0 0 0,0-1 0,0 1 0,-1-1 0,1 0 0,0 1 0,0-1 0,-1 0 0,1 0 0,0 0 0,0 0 0,-1 0 0,1 0 0,0 0 0,0 0 0,0 0 0,-1-1 0,1 1 0,-2-1 0,-8-5 0,0 0 0,0 0 0,1-1 0,0-1 0,1 0 0,-1 0 0,1-1 0,1 0 0,-11-14 0,-4-2 0,-5-7 0,8 9 0,-25-22 0,44 44 0,0 0 0,-1 0 0,1 0 0,0 0 0,-1 0 0,1 0 0,-1 0 0,1 0 0,-1 1 0,1-1 0,-1 1 0,0-1 0,1 1 0,-1-1 0,1 1 0,-1 0 0,0 0 0,-2 0 0,3 0 0,0 1 0,-1-1 0,1 1 0,0-1 0,0 1 0,0 0 0,0-1 0,0 1 0,0 0 0,0 0 0,0 0 0,0 0 0,1-1 0,-1 1 0,0 0 0,1 1 0,-1-1 0,0 0 0,0 1 0,-2 7 0,0 0 0,1 1 0,0-1 0,0 0 0,0 11 0,2-19 0,-4 179 0,3-42 0,2-137 0,-1 0 0,0 0 0,0 0 0,0 0 0,0 0 0,0 0 0,0 0 0,0 0 0,0 0 0,-1 0 0,1 0 0,0 0 0,0 0 0,-1 0 0,1 0 0,-1 0 0,1 0 0,-1 0 0,1 0 0,-1-1 0,0 1 0,1 0 0,-1 0 0,0-1 0,-1 2 0,1-3 0,-1 1 0,1-1 0,-1 0 0,1 0 0,-1 0 0,1 0 0,0 0 0,0-1 0,0 1 0,-1 0 0,1 0 0,0-1 0,0 1 0,1-1 0,-1 1 0,-1-4 0,-24-44 0,3-1 0,-32-98 0,25 60 0,-5-11 0,-5-14 0,-61-123 0,100 234 0,0 0 0,0 1 0,1-1 0,-1 0 0,0 1 0,-1-1 0,1 0 0,0 1 0,0-1 0,-1 1 0,1 0 0,-1 0 0,-1-2 0,2 3 0,1 0 0,0 0 0,-1 0 0,1 1 0,-1-1 0,1 0 0,0 0 0,-1 0 0,1 1 0,-1-1 0,1 0 0,0 1 0,-1-1 0,1 0 0,0 0 0,0 1 0,-1-1 0,1 1 0,0-1 0,0 0 0,0 1 0,-1-1 0,1 1 0,0-1 0,0 0 0,0 1 0,0-1 0,0 1 0,0-1 0,0 1 0,0-1 0,0 0 0,0 2 0,-1 57 0,2-50 0,12 482 0,-14-478 0,1 0 0,1 0 0,0 1 0,1-1 0,6 23 0,-7-33 0,1 0 0,-1 0 0,0 0 0,1 0 0,0-1 0,-1 1 0,1 0 0,0-1 0,0 1 0,1-1 0,-1 0 0,0 0 0,1 0 0,-1 0 0,1 0 0,0-1 0,0 1 0,0-1 0,0 1 0,0-1 0,0 0 0,0 0 0,0-1 0,0 1 0,0-1 0,0 1 0,0-1 0,1 0 0,4 0 0,-2-1 0,-1 1 0,1-1 0,-1 0 0,0 0 0,1-1 0,-1 1 0,0-1 0,0 0 0,0-1 0,0 1 0,0-1 0,-1 0 0,9-7 0,-7 4 0,1 0 0,-2-1 0,1 1 0,-1-1 0,0-1 0,-1 1 0,0 0 0,5-12 0,-4 6 0,0-1 0,-1 0 0,0-1 0,-2 1 0,1-1 0,-2 1 0,0-1 0,0 0 0,-2 1 0,-2-19 0,-4 12 0,-1 19 0,-5 14 0,-1 9 0,0 1 0,1 1 0,-13 34 0,9-20 0,-312 597 0,291-570 0,24-43 0,22-43 0,-6 20 0,114-258 0,-86 182 0,30-117 0,-58 188 0,-1 0 0,0 1 0,1-1 0,0 1 0,0 0 0,1-1 0,-1 1 0,2 0 0,5-9 0,-9 15 0,1-1 0,0 1 0,-1-1 0,1 1 0,0-1 0,0 1 0,-1-1 0,1 1 0,0 0 0,0-1 0,0 1 0,0 0 0,-1 0 0,1 0 0,0 0 0,0 0 0,0 0 0,0 0 0,0 0 0,0 0 0,0 0 0,-1 0 0,1 0 0,0 1 0,0-1 0,0 0 0,0 1 0,-1-1 0,1 0 0,0 1 0,0-1 0,-1 1 0,1-1 0,0 1 0,0 1 0,26 26 0,-22-23 0,30 42 0,-22-29 0,28 31 0,-37-45 0,0 0 0,0 0 0,1 0 0,0-1 0,-1 0 0,1 0 0,0 0 0,1-1 0,-1 1 0,0-1 0,1 0 0,6 1 0,-10-3 0,-1 1 0,1-1 0,0 0 0,0 0 0,-1 0 0,1 1 0,0-2 0,0 1 0,0 0 0,-1 0 0,1-1 0,0 1 0,-1 0 0,1-1 0,0 0 0,-1 1 0,1-1 0,-1 0 0,3-1 0,-3 0 0,0 1 0,0 0 0,-1 0 0,1 0 0,0-1 0,0 1 0,-1 0 0,1-1 0,-1 1 0,0-1 0,1 1 0,-1-1 0,0 1 0,0-1 0,1 1 0,-1-1 0,-1 1 0,1-2 0,-1-4 0,0-1 0,-1 1 0,0 0 0,-1 0 0,1 0 0,-1 0 0,-7-11 0,-11-13 0,-1 1 0,-40-42 0,-61-50 0,77 78 0,30 29 0,-9-10 0,-54-41 0,70 60 0,0 0 0,0 1 0,-1 0 0,0 0 0,0 1 0,0 0 0,0 1 0,0 0 0,-1 1 0,-19-2 0,-30 3 0,0 3 0,-1 2 0,2 3 0,-79 20 0,-223 81 0,-175 117 0,504-212 0,0-1 0,0-1 0,-1-2 0,-1-2 0,1-1 0,-1-1 0,0-2 0,0-1 0,-47-4 0,74 2 0,-133-10 0,120 8 0,1-2 0,-1-1 0,1 0 0,-37-16 0,17 4 0,17 8 0,0-1 0,-39-25 0,-278-238 0,296 235 0,-2 2 0,-66-41 0,165 105 0,0-3 0,1-2 0,2-2 0,0-3 0,1-3 0,63 9 0,34-8 0,-92-11 0,-1 2 0,72 18 0,44 23 0,-154-43 0,1-1 0,39 1 0,22 4 0,-62-6 0,-1 0 0,1-1 0,0-1 0,0-1 0,0-1 0,-1-2 0,1 0 0,-1-1 0,1-1 0,-1-2 0,-1 0 0,1-1 0,28-16 0,78-53 0,13-7 0,-122 75 0,0 0 0,0 2 0,1 0 0,0 1 0,37-5 0,288-45 0,-100 13 0,-203 36 0,1 1 0,-1 3 0,85 3 0,-125 1 0,0-1 0,-1 1 0,1 0 0,0 0 0,-1 0 0,1 0 0,-1 0 0,1 0 0,-1 1 0,0 0 0,1-1 0,-1 1 0,0 0 0,0 0 0,0 0 0,0 0 0,-1 0 0,1 1 0,0-1 0,-1 0 0,0 1 0,0-1 0,1 1 0,-1 0 0,-1-1 0,1 1 0,0 0 0,-1 0 0,1 2 0,1 11 0,-1-1 0,0 0 0,-1 0 0,-2 16 0,1-27 0,0 9 0,-1 1 0,-1-1 0,0 0 0,-1 1 0,0-2 0,-1 1 0,-1 0 0,0-1 0,-1 0 0,0 0 0,0-1 0,-1 0 0,-1 0 0,-13 12 0,11-12 0,-1-1 0,0 0 0,0-1 0,-1-1 0,0 0 0,-1 0 0,0-1 0,0-1 0,0 0 0,-1-1 0,0-1 0,-22 4 0,-12-3 0,-58-1 0,65-4 0,-1 2 0,-51 8 0,59-4 0,0-1 0,0-2 0,-1-1 0,1-2 0,-1-2 0,1-1 0,-1-2 0,1-1 0,1-2 0,-65-23 0,93 28 0,11 1 0,17 4 0,274 56 0,-152-26 0,-128-29 0,313 59 0,-240-50 0,158 2 0,-234-14 0,1 1 0,0 1 0,0 0 0,-1 1 0,1 0 0,-1 1 0,0 1 0,0 0 0,23 12 0,-35-16 0,4 2 0,0-1 0,0 0 0,0 0 0,0 0 0,0-1 0,6 1 0,-9-2 0,-1 0 0,1 0 0,-1 0 0,1 0 0,-1 0 0,1 0 0,-1-1 0,1 1 0,-1 0 0,1-1 0,-1 0 0,1 1 0,-1-1 0,0 0 0,1 0 0,-1 0 0,0 1 0,0-1 0,1-1 0,-1 1 0,0 0 0,0 0 0,0 0 0,-1 0 0,1-1 0,0 1 0,1-3 0,2-7 0,0 0 0,-1 0 0,0 0 0,-1-1 0,0 1 0,0-17 0,0 7 0,32-549 0,-31-4 0,-4 400 0,-1 17 0,3-149 0,5 269 0,-4 32 0,-1 1 0,0-1 0,0 0 0,-1 0 0,1 0 0,-1 0 0,0 0 0,-1-6 0,1 11 0,0 0 0,0 0 0,0 0 0,-1 0 0,1 0 0,0 0 0,0 1 0,0-1 0,0 0 0,0 0 0,0 0 0,0 0 0,0 0 0,0 0 0,0 0 0,0 0 0,0 0 0,0 0 0,0 0 0,0 0 0,0 0 0,0 0 0,-1 0 0,1 0 0,0 0 0,0 0 0,0 0 0,0 0 0,0 0 0,0 0 0,0 0 0,0 0 0,0 0 0,0 0 0,0 0 0,0 0 0,0 0 0,0 0 0,0-1 0,0 1 0,0 0 0,-1 0 0,1 0 0,0 0 0,0 0 0,0 0 0,0 0 0,0 0 0,0 0 0,0 0 0,0 0 0,0 0 0,0 0 0,-3 10 0,-1 16 0,3-1-1365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8:25:15.8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8:25:19.8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1T09:23:00.30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1T09:23:01.0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1T09:11:48.3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273 607 24575,'140'81'0,"-131"-75"0,0 0 0,1 0 0,0-1 0,0 0 0,18 5 0,-24-9 0,0 0 0,0-1 0,1 1 0,-1-1 0,0 0 0,0 0 0,0 0 0,0-1 0,1 1 0,-1-1 0,0 0 0,0 0 0,0-1 0,-1 1 0,1-1 0,0 0 0,0 0 0,3-3 0,8-6 0,-1 0 0,0-2 0,-1 0 0,0 0 0,-1-1 0,-1-1 0,0 0 0,8-17 0,64-137 0,-62 120 0,-7 18 0,-1 0 0,8-34 0,-19 55 0,1 0 0,-2-1 0,1 0 0,-1 1 0,-1-1 0,0 0 0,0 1 0,-1-1 0,-1 0 0,-3-15 0,4 23 0,0 1 0,1-1 0,-1 1 0,0-1 0,0 1 0,-1 0 0,1 0 0,0-1 0,-1 1 0,1 0 0,-1 0 0,0 0 0,0 1 0,0-1 0,0 0 0,0 1 0,0-1 0,0 1 0,0-1 0,-1 1 0,1 0 0,0 0 0,-1 0 0,1 0 0,-1 1 0,1-1 0,-1 1 0,1-1 0,-1 1 0,0 0 0,1 0 0,-5 1 0,1 0 0,0 0 0,0 0 0,1 1 0,-1 0 0,1 0 0,-1 1 0,1 0 0,0-1 0,-1 2 0,2-1 0,-1 1 0,0-1 0,-4 6 0,2-1 0,1 1 0,0-1 0,0 2 0,1-1 0,0 1 0,0-1 0,1 1 0,1 1 0,-1-1 0,2 0 0,-1 1 0,2 0 0,-1-1 0,1 1 0,1 0 0,0 0 0,0-1 0,1 1 0,1 0 0,0-1 0,4 15 0,-4-22 0,-1 0 0,1 0 0,0 0 0,0-1 0,0 1 0,0-1 0,0 1 0,0-1 0,1 0 0,-1 0 0,1 0 0,-1 0 0,1 0 0,0-1 0,0 1 0,0-1 0,0 0 0,0 1 0,0-2 0,0 1 0,4 1 0,-5-2 0,0 0 0,0 1 0,0-1 0,-1 0 0,1 0 0,0 0 0,0 0 0,0-1 0,-1 1 0,1 0 0,0-1 0,0 1 0,-1-1 0,1 0 0,0 1 0,-1-1 0,1 0 0,0 0 0,-1 0 0,1 0 0,-1 0 0,0 0 0,1-1 0,-1 1 0,0 0 0,0-1 0,0 1 0,0-1 0,0 0 0,0 1 0,0-1 0,0 1 0,-1-1 0,1 0 0,-1 0 0,1 1 0,-1-1 0,0-2 0,1-3 0,-1-1 0,0 1 0,-1 0 0,0 0 0,0 0 0,-1 0 0,0 0 0,0 0 0,0 0 0,-1 0 0,0 1 0,-6-11 0,-7-8 0,-31-39 0,42 58 0,-5-7 0,0 0 0,-1 1 0,0 0 0,-1 1 0,0 0 0,-17-11 0,27 21 0,0 0 0,0 0 0,0 0 0,-1 1 0,1-1 0,0 1 0,0 0 0,0-1 0,-1 1 0,1 0 0,0 0 0,0 0 0,-1 1 0,1-1 0,0 0 0,0 1 0,0 0 0,0-1 0,-1 1 0,1 0 0,0 0 0,0 0 0,1 0 0,-1 1 0,0-1 0,0 0 0,0 1 0,1-1 0,-1 1 0,1 0 0,-1-1 0,1 1 0,0 0 0,0 0 0,-1 2 0,-4 5 0,1 1 0,0 0 0,0 0 0,1 0 0,-5 19 0,5-13 0,1 1 0,-2 26 0,5-38 0,0 0 0,0 0 0,0 1 0,1-1 0,-1 0 0,1 0 0,0 0 0,1 0 0,-1 0 0,1 0 0,0 0 0,3 5 0,-4-10 0,-1 1 0,0-1 0,0 1 0,0-1 0,1 1 0,-1 0 0,0-1 0,1 1 0,-1-1 0,0 1 0,1-1 0,-1 0 0,1 1 0,-1-1 0,1 1 0,-1-1 0,1 0 0,-1 1 0,1-1 0,-1 0 0,1 1 0,-1-1 0,1 0 0,-1 0 0,1 0 0,0 0 0,-1 1 0,1-1 0,-1 0 0,1 0 0,0 0 0,-1 0 0,1 0 0,-1 0 0,1-1 0,0 1 0,-1 0 0,1 0 0,-1 0 0,1-1 0,-1 1 0,1 0 0,0 0 0,-1-1 0,1 1 0,-1 0 0,0-1 0,1 1 0,0-1 0,1-2 0,-1 1 0,0 0 0,0-1 0,1 1 0,-1-1 0,-1 1 0,1-1 0,0 0 0,-1 1 0,1-6 0,-1 1 0,0-1 0,-1 0 0,1 1 0,-2-1 0,1 0 0,-1 1 0,0 0 0,-1-1 0,0 1 0,0 0 0,-1 0 0,1 0 0,-1 1 0,-1 0 0,-5-8 0,7 11 0,1 0 0,-1 0 0,0 0 0,0 1 0,0-1 0,0 1 0,0 0 0,-1 0 0,1 0 0,0 0 0,-1 0 0,0 1 0,1 0 0,-1 0 0,0 0 0,0 0 0,1 0 0,-1 1 0,0-1 0,0 1 0,0 0 0,0 1 0,0-1 0,0 0 0,0 1 0,1 0 0,-1 0 0,0 0 0,0 1 0,1-1 0,-7 5 0,-3 2 0,0 1 0,1 1 0,1 0 0,0 1 0,0 0 0,1 0 0,-17 26 0,3 0 0,-28 61 0,19-20 0,30-71 0,1 0 0,0 1 0,1-1 0,-1 1 0,1 0 0,1-1 0,0 1 0,1 13 0,-1-20 0,0 1 0,0-1 0,0 0 0,0 0 0,1 1 0,-1-1 0,0 0 0,1 0 0,-1 1 0,1-1 0,0 0 0,-1 0 0,1 0 0,0 0 0,0 0 0,0 0 0,-1 0 0,1 0 0,0 0 0,0 0 0,2 0 0,-2-1 0,0 1 0,0-1 0,0 0 0,0 0 0,0 0 0,1 0 0,-1 0 0,0 0 0,0 0 0,0-1 0,0 1 0,0 0 0,0 0 0,0-1 0,0 1 0,0-1 0,0 1 0,0-1 0,1 0 0,3-2 0,-1-1 0,0 1 0,0-1 0,0 0 0,0 0 0,0-1 0,-1 1 0,4-8 0,-3 5 0,-1-1 0,0 1 0,-1-1 0,0 0 0,0 0 0,-1 0 0,0 0 0,0-1 0,-1 1 0,0 0 0,0 0 0,-1 0 0,0 0 0,0-1 0,-4-8 0,2 5 0,-1 0 0,-1 1 0,0 0 0,0 0 0,-1 0 0,0 1 0,-1 0 0,-1 0 0,-13-15 0,18 23 0,1-1 0,0 1 0,-1 0 0,1 0 0,-1 0 0,0 0 0,0 1 0,0-1 0,0 1 0,0 0 0,0-1 0,0 1 0,0 1 0,0-1 0,0 0 0,-1 1 0,1 0 0,-6 0 0,6 0 0,0 1 0,1-1 0,-1 1 0,1 0 0,-1 0 0,1 1 0,-1-1 0,1 0 0,0 1 0,0 0 0,0-1 0,-1 1 0,2 0 0,-1 0 0,0 0 0,0 0 0,1 0 0,-1 1 0,1-1 0,-1 0 0,1 1 0,0-1 0,-1 4 0,-3 9 0,0 1 0,2-1 0,-1 1 0,2 0 0,0 0 0,1 19 0,1 2 0,8 58 0,-5-71 0,1 0 0,2 0 0,0 0 0,16 38 0,-20-56 0,1 0 0,0 0 0,0 0 0,1 0 0,-1 0 0,1-1 0,1 0 0,-1 0 0,1 0 0,0 0 0,0-1 0,0 0 0,1 0 0,-1 0 0,1-1 0,0 1 0,0-2 0,0 1 0,0 0 0,1-1 0,10 2 0,2-2 0,0-1 0,-1 0 0,1-2 0,0 0 0,0-1 0,-1-1 0,30-9 0,4-5 0,62-29 0,-50 19 0,-127 67 0,51-34 0,0 1 0,0 0 0,1 0 0,-18 16 0,27-21 0,1-1 0,0 1 0,-1-1 0,1 1 0,0 0 0,0-1 0,-1 1 0,2 0 0,-1 0 0,0 0 0,0-1 0,0 1 0,1 0 0,-1 0 0,1 0 0,0 0 0,-1 3 0,2-3 0,-1 0 0,1 0 0,0 0 0,-1-1 0,1 1 0,0 0 0,0 0 0,0 0 0,1-1 0,-1 1 0,0-1 0,1 1 0,-1-1 0,1 1 0,-1-1 0,1 0 0,-1 0 0,1 0 0,0 0 0,0 0 0,2 1 0,19 8 0,0-2 0,1-1 0,0 0 0,0-2 0,0-1 0,42 2 0,-39-3 0,80 7 0,1-5 0,142-10 0,-190-1 0,0-2 0,-1-2 0,-1-4 0,0-1 0,97-41 0,-147 53 0,0 0 0,0-1 0,0 0 0,0 0 0,0-1 0,-1 0 0,0 0 0,0-1 0,0 0 0,-1 0 0,6-8 0,-11 13 0,0 0 0,-1 0 0,1-1 0,0 1 0,-1 0 0,1-1 0,-1 1 0,0-1 0,1 1 0,-1 0 0,0-1 0,0 1 0,0-1 0,0 1 0,0-1 0,0 1 0,0-1 0,0 1 0,-1-1 0,1 1 0,-1 0 0,0-2 0,0 0 0,-1 1 0,1 0 0,-1 0 0,0 0 0,1 1 0,-1-1 0,0 0 0,0 1 0,0-1 0,-1 1 0,-3-3 0,-4 0 0,0 0 0,0 0 0,0 1 0,0 1 0,-14-2 0,-204-13 0,-26-4 0,227 13 0,27 8 0,0 0 0,0 0 0,0 0 0,-1-1 0,1 1 0,0 0 0,0 0 0,0 0 0,0-1 0,0 1 0,0 0 0,0 0 0,0-1 0,0 1 0,0 0 0,0 0 0,0 0 0,0-1 0,0 1 0,1 0 0,-1 0 0,0 0 0,0-1 0,0 1 0,0 0 0,0 0 0,0 0 0,1 0 0,-1-1 0,0 1 0,0 0 0,0 0 0,0 0 0,1 0 0,-1 0 0,0-1 0,0 1 0,0 0 0,0 0 0,1 0 0,-1 0 0,0 0 0,0 0 0,1 0 0,-1 0 0,0 0 0,0 0 0,0 0 0,1 0 0,-1 0 0,0 0 0,57-12 0,914-99 0,-780 93 0,-91 7 0,-74 7 0,-21 1 0,-43 0 0,-556 1 0,386 4 0,207-2 0,-46 2 0,47-2 0,0 0 0,0-1 0,0 1 0,0 0 0,-1 0 0,1 0 0,0 0 0,0 0 0,0 0 0,0 0 0,0 0 0,0 0 0,-1 0 0,1 0 0,0 0 0,0 0 0,0 0 0,0 0 0,0 0 0,0 0 0,-1 0 0,1 0 0,0 0 0,0 0 0,0 0 0,0 0 0,0 0 0,-1 0 0,1 0 0,0 0 0,0 0 0,0 0 0,0 0 0,0 0 0,0 0 0,0 0 0,-1 0 0,1 1 0,0-1 0,0 0 0,0 0 0,0 0 0,0 0 0,0 0 0,0 0 0,0 0 0,0 1 0,0-1 0,0 0 0,0 0 0,0 0 0,-1 0 0,1 0 0,0 1 0,0-1 0,0 0 0,0 0 0,0 0 0,0 0 0,0 0 0,1 0 0,-1 1 0,23 4 0,409 43 27,-181-25-199,352 60-552,-491-56 724,-106-26 0,-1 1 0,0 0 0,1 0 0,-1 1 0,0-1 0,0 1 0,8 7 0,-13-10 0,1 1 0,0 0 0,-1 0 0,1-1 0,-1 1 0,1 0 0,-1 0 0,1 0 0,-1-1 0,0 1 0,1 0 0,-1 0 0,0 0 0,0 0 0,0 0 0,0 0 0,1 0 0,-1 0 0,-1 1 0,1 0 0,-1 0 0,1-1 0,-1 1 0,0 0 0,0-1 0,0 1 0,0 0 0,0-1 0,0 1 0,0-1 0,0 1 0,-1-1 0,-1 2 0,-16 10 0,0 0 0,-1-1 0,0 0 0,-43 16 0,38-18 0,-288 125 869,267-109-869,42-20 0,14-4 0,23-7 0,0-1 0,0-1 0,56-21 0,-35 10 0,115-33 0,-166 50 0,0 0 0,0 0 0,0 0 0,-1 0 0,1 0 0,0 0 0,-1-1 0,1 1 0,4-5 0,-7 6 0,0-1 0,0 1 0,0 0 0,0-1 0,0 1 0,0 0 0,0-1 0,0 1 0,0 0 0,0-1 0,-1 1 0,1 0 0,0-1 0,0 1 0,0 0 0,0-1 0,-1 1 0,1 0 0,0-1 0,0 1 0,-1 0 0,1 0 0,0-1 0,0 1 0,-1 0 0,1 0 0,0 0 0,-1-1 0,1 1 0,0 0 0,-1 0 0,1 0 0,0 0 0,-1 0 0,1 0 0,0 0 0,-1 0 0,1 0 0,-1 0 0,1 0 0,0 0 0,-1 0 0,-16-3 0,0 1 0,-21 0 0,-172-2 0,0 9 0,-318 49 0,473-45 0,-142 30 0,253-46 0,142-35 0,228-38 0,221 25 0,-575 54 0,-53 4 0,-19-3 0,0 0 0,0 0 0,0 0 0,1 0 0,-1 0 0,0 0 0,0 0 0,0 0 0,0 0 0,0 0 0,0 0 0,0 0 0,0 1 0,1-1 0,-1 0 0,0 0 0,0 0 0,0 0 0,0 0 0,0 0 0,0 0 0,0 0 0,0 0 0,0 1 0,0-1 0,0 0 0,0 0 0,0 0 0,0 0 0,1 0 0,-1 0 0,0 1 0,0-1 0,0 0 0,0 0 0,0 0 0,0 0 0,0 0 0,-1 0 0,1 0 0,0 1 0,0-1 0,0 0 0,0 0 0,0 0 0,0 0 0,0 0 0,0 0 0,0 0 0,0 1 0,0-1 0,0 0 0,0 0 0,0 0 0,-1 0 0,-28 14 0,-58 12 0,-92 15 0,79-19 0,-584 104 0,649-119 0,31-6 0,24-4 0,218-37 0,-8 2 0,-181 30-3,1173-169-1466,12 89 83,-1184 88 1386,-44 0 0,-9 1 0,-76 2 0,71-3 1,-1071 1 161,855-17 1588,216 15-1593,-1 0 1,1-1-1,-1 0 1,-9-4-1,17 6-154,1 0-1,0 0 1,-1-1-1,1 1 1,-1 0 0,1 0-1,0 0 1,-1-1-1,1 1 1,0 0 0,0 0-1,-1-1 1,1 1-1,0 0 1,-1-1-1,1 1 1,0 0 0,0-1-1,0 1 1,0-1-1,-1 1 1,1 0 0,0-1-1,0 1 1,0-1-1,0 1 1,0 0 0,0-1-1,0 1 1,0-1-1,0 1 1,0 0 0,0-1-1,0 1 1,0-1-1,0 1 1,0 0 0,1-1-1,-1 1 1,0-1-1,0 1 1,0 0 0,1-1-1,-1 1 1,0 0-1,0-1 1,1 1-1,-1 0 1,0 0 0,1-1-1,-1 1 1,0 0-1,1 0 1,-1 0 0,0-1-1,1 1 1,-1 0-1,1 0 1,-1 0 0,1 0-1,18-11-2,0 2 0,1 0 0,0 2 0,1 0 0,26-6 0,-17 5 0,452-103 0,0 28 0,-441 74 0,-41 6 0,-9 1 0,-69 0 0,-27 1 0,-374 5 0,3 36 0,432-32 0,31-5 0,13 0 0,22-1 0,423-8 0,-258-3 0,-104 7 0,278-6 0,-338 8 0,28 1 0,-49-1 0,1 0 0,0 0 0,0 1 0,-1-1 0,1 1 0,0 0 0,-1 0 0,1 0 0,-1 0 0,1 1 0,-1-1 0,5 4 0,-7-5 0,1 1 0,-1 0 0,0-1 0,1 1 0,-1 0 0,0 0 0,1-1 0,-1 1 0,0 0 0,0 0 0,0 0 0,0-1 0,0 1 0,0 0 0,0 0 0,0 0 0,0 0 0,0-1 0,0 1 0,0 0 0,-1 0 0,1 0 0,0-1 0,-1 1 0,1 0 0,0 0 0,-1-1 0,1 1 0,-1 0 0,1-1 0,-1 1 0,0 0 0,-23 23 0,22-22 0,-123 96 0,29-25 0,20-14 0,-32 27 0,107-86 0,0 1 0,1-1 0,-1 1 0,0 0 0,1-1 0,-1 1 0,1-1 0,-1 1 0,1 0 0,-1 0 0,1-1 0,-1 1 0,1 0 0,0 0 0,-1-1 0,1 1 0,0 0 0,0 0 0,-1 0 0,1 0 0,0-1 0,0 1 0,0 0 0,0 0 0,0 0 0,0 0 0,0 0 0,1 1 0,0-1 0,0 1 0,0-1 0,0 0 0,0 0 0,1 1 0,-1-1 0,0 0 0,1 0 0,-1-1 0,1 1 0,-1 0 0,1 0 0,-1-1 0,2 1 0,11 4 0,0-2 0,25 4 0,-33-6 0,234 14 0,-320 0 0,-463 91 0,308-58 0,182-39 0,45-10 0,13-3 0,18-5 0,1 0 0,43-9 0,-31 9 0,879-200 0,-882 201 0,-19 5 0,0-1 0,0 2 0,1 0 0,26 0 0,-41 2 0,0 0 0,0 0 0,1 0 0,-1-1 0,0 1 0,0 0 0,0 0 0,1 0 0,-1 0 0,0 0 0,1 0 0,-1 0 0,0 0 0,0 0 0,1 0 0,-1 1 0,0-1 0,0 0 0,0 0 0,1 0 0,-1 0 0,0 0 0,0 0 0,1 0 0,-1 1 0,0-1 0,0 0 0,0 0 0,0 0 0,1 0 0,-1 1 0,0-1 0,0 0 0,0 0 0,0 0 0,0 1 0,1-1 0,-1 0 0,0 0 0,0 1 0,0-1 0,0 0 0,0 0 0,0 1 0,0-1 0,0 0 0,0 0 0,0 1 0,0-1 0,0 0 0,0 0 0,0 1 0,0-1 0,0 0 0,-1 0 0,1 1 0,0-1 0,0 0 0,0 0 0,0 0 0,0 1 0,0-1 0,-1 0 0,1 0 0,0 0 0,0 1 0,0-1 0,-1 0 0,-8 8 0,-1-1 0,0 0 0,-1-1 0,0 0 0,-20 8 0,14-6 0,-134 58 0,146-64 0,-1 0 0,1 1 0,1-1 0,-1 1 0,-5 5 0,10-8 0,-1 0 0,1 0 0,0 1 0,0-1 0,-1 0 0,1 0 0,0 0 0,0 1 0,0-1 0,0 0 0,-1 0 0,1 1 0,0-1 0,0 0 0,0 1 0,0-1 0,0 0 0,0 0 0,0 1 0,0-1 0,0 0 0,0 1 0,0-1 0,0 0 0,0 1 0,0-1 0,0 0 0,0 0 0,0 1 0,0-1 0,0 0 0,0 1 0,1-1 0,-1 0 0,0 0 0,0 1 0,1-1 0,22 8 0,14-4 0,0-2 0,0-1 0,67-9 0,-39 3 0,202-15-164,1063-150-1623,-1149 141 1776,212-43-316,-366 64 327,-26 8 0,-1 0 0,0 0 0,0 0 0,0 0 0,1 0 0,-1 0 0,0 0 0,0 0 0,0-1 0,0 1 0,1 0 0,-1 0 0,0 0 0,0 0 0,0 0 0,0 0 0,1 0 0,-1 0 0,0 0 0,0 0 0,0-1 0,0 1 0,0 0 0,1 0 0,-1 0 0,0 0 0,0 0 0,0-1 0,0 1 0,0 0 0,0 0 0,0 0 0,0 0 0,0-1 0,0 1 0,0 0 0,0 0 0,0 0 0,1-1 0,-1 1 0,-1 0 0,1 0 0,0 0 0,0 0 0,0-1 0,0 1 0,-36-5 0,-388 5 1240,-3 0-565,123-28-488,228 15-93,-147-43-1,219 55-93,0 0 0,0 0 0,0-1 0,1 0 0,-1 0 0,0 0 0,0 0 0,1 0 0,0 0 0,-1-1 0,1 0 0,-4-5 0,6 8 0,1-1 0,-1 0 0,1 0 0,0 0 0,0 1 0,-1-1 0,1 0 0,0 0 0,0 0 0,0 0 0,0 1 0,0-1 0,0 0 0,0 0 0,0 0 0,0 0 0,1 0 0,-1 1 0,0-1 0,0 0 0,1 0 0,-1 0 0,1 0 0,1-2 0,0 0 0,0 1 0,1-1 0,-1 1 0,1-1 0,0 1 0,-1 0 0,6-3 0,58-32 0,1 3 0,73-25 0,-11 4 0,-101 42 0,-12 7 0,0-2 0,0 0 0,24-16 0,-40 24 0,0 0 0,0-1 0,0 1 0,1 0 0,-1 0 0,0 0 0,0 0 0,1 0 0,-1 0 0,0 0 0,0 0 0,0 0 0,1 0 0,-1 0 0,0-1 0,0 1 0,0 0 0,0 0 0,1 0 0,-1 0 0,0 0 0,0-1 0,0 1 0,0 0 0,0 0 0,0 0 0,1-1 0,-1 1 0,0 0 0,0 0 0,0 0 0,0-1 0,0 1 0,0 0 0,0 0 0,0-1 0,0 1 0,0 0 0,0 0 0,0 0 0,0-1 0,0 1 0,0 0 0,0 0 0,0-1 0,0 1 0,-1 0 0,1 0 0,0 0 0,0-1 0,0 1 0,0 0 0,0 0 0,0 0 0,-1 0 0,1-1 0,0 1 0,0 0 0,0 0 0,-1 0 0,1 0 0,0 0 0,0 0 0,0 0 0,-1-1 0,1 1 0,-8 0 0,0-1 0,1 1 0,-1 1 0,0 0 0,-15 3 0,3-1 0,-9 1 0,-164 19 0,332-49 0,-79 14 0,-34 7 0,0 0 0,0 1 0,31 0 0,-56 4 0,0 0 0,1 0 0,-1 0 0,1 0 0,-1 0 0,1 0 0,-1 1 0,0-1 0,1 0 0,-1 1 0,1-1 0,-1 1 0,0 0 0,0-1 0,1 1 0,-1 0 0,0 0 0,0-1 0,0 1 0,0 0 0,2 2 0,-2-1 0,-1-1 0,0 0 0,1 1 0,-1-1 0,0 0 0,0 1 0,0-1 0,0 0 0,0 1 0,0-1 0,0 0 0,0 1 0,0-1 0,-1 1 0,1-1 0,-1 0 0,1 0 0,-1 2 0,-4 7 0,-1-1 0,1 0 0,-1-1 0,-12 14 0,-64 62 0,-12 14 0,90-94 0,1 0 0,0 0 0,0 0 0,1 1 0,-1-1 0,1 1 0,0-1 0,0 1 0,-2 10 0,4-13 0,0 1 0,0-1 0,0 1 0,0 0 0,0-1 0,0 1 0,1-1 0,0 1 0,-1-1 0,1 1 0,0-1 0,0 1 0,0-1 0,1 0 0,-1 1 0,0-1 0,1 0 0,0 0 0,-1 0 0,4 3 0,1 0 0,1 1 0,0-1 0,0-1 0,0 1 0,0-1 0,1 0 0,0-1 0,-1 0 0,1 0 0,13 2 0,10 1 0,47 4 0,-55-8 0,260 7 0,-28-2 0,-247-6 0,0 0 0,0 0 0,-1 0 0,1 1 0,11 4 0,-18-5 0,0-1 0,0 1 0,0-1 0,-1 1 0,1-1 0,0 1 0,0-1 0,0 1 0,0 0 0,-1 0 0,1-1 0,0 1 0,-1 0 0,1 0 0,-1 0 0,1 0 0,-1 0 0,1 0 0,0 1 0,-1-1 0,0 1 0,0-1 0,-1 1 0,1-1 0,0 0 0,0 1 0,-1-1 0,1 0 0,-1 1 0,1-1 0,-1 0 0,0 0 0,1 1 0,-1-1 0,0 0 0,0 0 0,0 0 0,-1 2 0,-5 4 0,-1-1 0,1 0 0,-1 0 0,0 0 0,-17 8 0,16-9 0,0 0 0,0 0 0,1 1 0,0 0 0,-10 9 0,5 7 0,11-19 0,1 0 0,-1 0 0,1-1 0,-1 1 0,0-1 0,0 1 0,0-1 0,-5 5 0,-14 8 0,-1-1 0,-1 0 0,0-2 0,-41 16 0,-104 27 0,141-47 0,-43 10 0,66-15 0,10-1 0,45 2 0,83-3 0,-56-3 0,794-24 0,-846 25 0,-36 5 0,-43 6 0,12-5 0,-52 9 0,-151 3 0,226-21 0,18 4 0,0 0 0,0-1 0,0 1 0,0 0 0,0-1 0,0 1 0,0 0 0,0-1 0,0 1 0,0 0 0,0-1 0,0 1 0,1 0 0,-1-1 0,0 1 0,0 0 0,0 0 0,0-1 0,1 1 0,-1 0 0,0-1 0,0 1 0,0 0 0,1 0 0,-1-1 0,0 1 0,1 0 0,-1 0 0,0 0 0,1-1 0,34-19 0,-32 18 0,60-27 0,127-42 0,78-1 0,-51 14 0,-186 49 0,-7 3 0,43-18 0,-57 16 0,-15 3 0,-20 2 0,25 3 0,-320-3 0,42 3 0,262 0 0,1-1 0,-1-1 0,0 0 0,1-2 0,-21-6 0,33 9 0,0 0 0,1 0 0,-1 0 0,1 0 0,-1-1 0,1 1 0,0-1 0,0 0 0,0 1 0,0-1 0,0 0 0,0 0 0,0-1 0,0 1 0,1 0 0,-1 0 0,1-1 0,0 1 0,0-1 0,0 1 0,0-1 0,0 0 0,0 1 0,1-1 0,-1 0 0,1 0 0,0 1 0,0-1 0,0 0 0,0 0 0,0 0 0,1 1 0,-1-1 0,1 0 0,0 1 0,-1-1 0,4-4 0,1-6 0,1 0 0,1 1 0,0 0 0,1 0 0,0 1 0,1 0 0,0 0 0,1 1 0,0 0 0,0 1 0,21-14 0,7-3 0,1 2 0,53-23 0,270-115 0,-221 101 0,-124 54 0,-13 4 0,0 1 0,0-1 0,0 1 0,1 1 0,-1-1 0,1 1 0,-1-1 0,1 1 0,0 1 0,-1-1 0,1 1 0,0-1 0,5 2 0,-10-1 0,1 0 0,-1 0 0,1 1 0,-1-1 0,1 0 0,-1 1 0,1-1 0,-1 0 0,0 1 0,1-1 0,-1 1 0,0-1 0,1 1 0,-1-1 0,0 1 0,1-1 0,-1 1 0,0-1 0,0 1 0,0-1 0,1 1 0,-1 0 0,0-1 0,0 1 0,0-1 0,0 1 0,0-1 0,0 1 0,0 0 0,0-1 0,-1 1 0,1-1 0,0 1 0,0-1 0,0 1 0,-1-1 0,1 2 0,-13 23 0,11-21 0,-37 55 0,-2-1 0,-3-2 0,-2-3 0,-69 64 0,95-94 0,20-14 0,14-8 0,10-9 0,0 0 0,-1-1 0,0-2 0,0 0 0,32-23 0,-19 12 0,96-56 0,-130 77 0,0 0 0,-1 0 0,1 0 0,0 0 0,0 0 0,0 0 0,0 1 0,0-1 0,1 1 0,-1-1 0,0 1 0,0 0 0,0 0 0,0 0 0,0 0 0,0 0 0,0 1 0,5 0 0,-6 0 0,0 0 0,1 1 0,-1-1 0,0 0 0,0 1 0,0-1 0,0 1 0,0-1 0,0 1 0,0-1 0,0 1 0,-1-1 0,1 1 0,0 0 0,-1 0 0,0-1 0,1 1 0,-1 0 0,0 0 0,0-1 0,0 1 0,0 2 0,-1 16 0,-1 0 0,-1-1 0,-1 0 0,0 0 0,-2 0 0,0 0 0,-14 28 0,12-29 0,0 1 0,1 0 0,1 1 0,1-1 0,1 1 0,0 0 0,0 28 0,5-40 0,0-1 0,0 1 0,1-1 0,0 1 0,1-1 0,0 0 0,0 0 0,0 0 0,1 0 0,0-1 0,0 1 0,1-1 0,-1 0 0,1 0 0,6 5 0,1 0 0,1 0 0,-1-1 0,1 0 0,1-1 0,0-1 0,15 7 0,-25-13 0,-1 0 0,1 0 0,0-1 0,0 0 0,0 0 0,0 0 0,0 0 0,0 0 0,0-1 0,0 0 0,0 0 0,0 0 0,7-1 0,-8 0 0,-1 0 0,1 0 0,-1-1 0,0 1 0,1 0 0,-1-1 0,0 0 0,0 1 0,0-1 0,0 0 0,0 0 0,-1 0 0,1-1 0,-1 1 0,1 0 0,-1-1 0,0 1 0,0 0 0,0-1 0,0 0 0,1-3 0,5-26 0,-1 0 0,-1-1 0,-2 1 0,-2-1 0,-3-52 0,1 63 0,-4-40 0,2 47 0,2 1 0,0-1 0,0 0 0,1 1 0,1-1 0,4-20 0,-5 35 0,0-1 0,0 0 0,0 0 0,1 1 0,-1-1 0,0 0 0,0 1 0,0-1 0,1 0 0,-1 1 0,1-1 0,-1 0 0,0 1 0,1-1 0,-1 0 0,1 1 0,-1-1 0,1 1 0,-1-1 0,1 1 0,0 0 0,-1-1 0,1 1 0,0-1 0,-1 1 0,1 0 0,0 0 0,-1-1 0,1 1 0,0 0 0,0 0 0,-1 0 0,1 0 0,0 0 0,0 0 0,-1 0 0,1 0 0,0 0 0,0 0 0,-1 0 0,1 0 0,0 1 0,-1-1 0,1 0 0,0 1 0,-1-1 0,1 0 0,0 1 0,-1-1 0,1 1 0,-1-1 0,1 1 0,-1-1 0,1 1 0,-1-1 0,1 2 0,5 3 0,-1 0 0,-1 0 0,1 0 0,6 11 0,13 29 0,-2 1 0,28 82 0,-34-80 0,3-1 0,45 82 0,-54-116 0,-10-22 0,-12-27 0,-30-59 0,-5 3 0,-4 1 0,-116-156 0,114 178 0,80 95 0,0-1 0,2-2 0,1 0 0,0-2 0,36 17 0,-46-28 0,0 0 0,0-2 0,1-1 0,1 0 0,-1-2 0,1 0 0,0-2 0,0 0 0,43-1 0,-51-3 0,-1 0 0,1-1 0,-1 0 0,1-1 0,-1-1 0,0 0 0,0-1 0,-1 0 0,1-1 0,13-9 0,-71 38 0,16-4 0,16-11 0,-1 1 0,1 0 0,1 1 0,0 0 0,0 1 0,1 1 0,-15 18 0,25-29 0,1 0 0,-1 1 0,1-1 0,-1 0 0,1 0 0,0 1 0,-1-1 0,1 0 0,0 1 0,0-1 0,0 0 0,0 1 0,0-1 0,0 0 0,0 1 0,1-1 0,-1 0 0,0 1 0,1-1 0,-1 0 0,1 0 0,-1 1 0,1-1 0,0 0 0,-1 0 0,1 0 0,0 0 0,0 0 0,0 0 0,0 0 0,0 0 0,0 0 0,0 0 0,2 1 0,4 2 0,0 1 0,0-1 0,1 0 0,10 3 0,-14-5 0,45 16 0,2-2 0,80 15 0,106 3 0,-231-34 0,2 1 0,1 0 0,-1 0 0,1 1 0,10 4 0,-18-6 0,1 1 0,-1-1 0,0 1 0,0-1 0,0 1 0,1-1 0,-1 1 0,0 0 0,0 0 0,0 0 0,0-1 0,0 1 0,-1 0 0,1 0 0,0 0 0,0 0 0,-1 0 0,1 1 0,0-1 0,-1 0 0,1 0 0,-1 0 0,0 1 0,1-1 0,-1 0 0,0 0 0,0 1 0,1-1 0,-1 0 0,0 1 0,0-1 0,-1 0 0,1 0 0,0 1 0,-1 1 0,-4 8 0,0 0 0,-1 0 0,-1-1 0,0 0 0,0-1 0,0 1 0,-2-1 0,-14 13 0,-16 20 0,33-35 0,1 0 0,1 1 0,-1 0 0,-4 11 0,9-18 0,-1 0 0,1 0 0,-1 1 0,1-1 0,0 0 0,0 1 0,-1-1 0,1 0 0,0 1 0,0-1 0,0 0 0,0 1 0,0-1 0,1 0 0,0 3 0,-1-3 0,1-1 0,0 1 0,-1-1 0,1 1 0,0 0 0,-1-1 0,1 0 0,0 1 0,0-1 0,-1 1 0,1-1 0,0 0 0,0 0 0,0 1 0,0-1 0,0 0 0,-1 0 0,1 0 0,0 0 0,0 0 0,0 0 0,0 0 0,0 0 0,-1-1 0,1 1 0,0 0 0,2-1 0,2-1 0,1 0 0,0 0 0,0-1 0,-1 0 0,0 0 0,1 0 0,-1-1 0,0 1 0,-1-1 0,9-9 0,-1 1 0,-1-2 0,16-24 0,-23 32 0,0-2 0,-1 1 0,1 0 0,-1-1 0,-1 1 0,0-1 0,0 0 0,0 0 0,-1 0 0,0 0 0,0 0 0,-1 0 0,0 0 0,-1 0 0,-1-10 0,-1 7 0,0-1 0,0 1 0,-1 0 0,-1 0 0,1 1 0,-2-1 0,0 1 0,0 0 0,-14-17 0,19 25 0,-1 0 0,1 0 0,0 1 0,-1-1 0,1 0 0,-1 1 0,0 0 0,0-1 0,1 1 0,-1 0 0,0-1 0,0 1 0,0 0 0,0 1 0,0-1 0,0 0 0,0 1 0,-1-1 0,1 1 0,0-1 0,0 1 0,0 0 0,-1 0 0,1 0 0,-4 1 0,3 0 0,-1 1 0,1 0 0,-1 0 0,1 0 0,0 1 0,0-1 0,0 1 0,0-1 0,0 1 0,1 0 0,-1 0 0,1 0 0,0 1 0,-3 4 0,-18 36 0,2 1 0,2 1 0,-15 56 0,18-54 0,13-40 0,-2 6 0,1 0 0,0 0 0,1 0 0,-3 28 0,5-39 0,1 0 0,0 0 0,1 0 0,-1 0 0,0 0 0,1 0 0,-1 0 0,1 0 0,0-1 0,0 1 0,0 0 0,1 0 0,-1-1 0,0 1 0,1-1 0,0 1 0,0-1 0,0 0 0,0 0 0,0 0 0,0 0 0,0 0 0,0 0 0,1 0 0,-1-1 0,1 1 0,0-1 0,-1 0 0,1 0 0,3 1 0,4 1 0,-1-1 0,1 0 0,0-1 0,-1 0 0,1-1 0,0 0 0,0 0 0,-1-1 0,1 0 0,0-1 0,-1 0 0,1-1 0,-1 1 0,16-9 0,-10 4 0,0-1 0,0-1 0,-1 0 0,0-1 0,-1 0 0,0-1 0,19-21 0,-29 29 0,0-1 0,-1 1 0,1 0 0,-1-1 0,0 1 0,0-1 0,0 0 0,0 0 0,-1 0 0,1 0 0,-1 0 0,0 0 0,-1 0 0,1 0 0,-1-1 0,1 1 0,-1 0 0,0 0 0,-1-1 0,1 1 0,-1 0 0,0 0 0,0 0 0,0 0 0,-1 0 0,1 0 0,-4-6 0,-5-6 0,0 0 0,-1 0 0,-1 2 0,-26-27 0,15 16 0,-1-2 0,-2 2 0,-38-33 0,52 50 0,1 0 0,-1 1 0,0 0 0,0 1 0,-1 1 0,1 0 0,-1 0 0,-1 1 0,-19-3 0,10 3 0,-2 2 0,1 1 0,0 1 0,-32 4 0,54-4 0,0 0 0,1 0 0,-1 0 0,0 0 0,0 0 0,1 1 0,-1-1 0,0 1 0,1-1 0,-1 1 0,1 0 0,-1-1 0,1 1 0,-1 0 0,1 0 0,-1 0 0,1 0 0,0 1 0,0-1 0,-1 0 0,1 0 0,0 1 0,0-1 0,0 1 0,1-1 0,-1 1 0,0-1 0,0 1 0,1-1 0,-1 1 0,1 0 0,-1-1 0,1 1 0,0 0 0,0 0 0,0-1 0,0 1 0,0 0 0,0-1 0,0 1 0,0 0 0,1-1 0,0 3 0,1 4 0,1-1 0,0 0 0,1 1 0,-1-1 0,1-1 0,0 1 0,1-1 0,7 9 0,5 2 0,0-1 0,1 0 0,1-2 0,1 0 0,0-1 0,1-1 0,32 14 0,7-1 0,96 26 0,-122-44 0,1-1 0,0-1 0,38 0 0,-36-3 0,-32-2 0,-1 1 0,1-1 0,-1 1 0,1 0 0,-1 0 0,1 1 0,-1-1 0,0 1 0,0 0 0,0 1 0,0-1 0,0 0 0,0 1 0,0 0 0,-1 0 0,7 7 0,-9-9 0,-1-3 0,1 1 0,-1 0 0,1 0 0,-1 0 0,0 0 0,1-1 0,-1 1 0,0 0 0,0 0 0,0 0 0,0-1 0,0 1 0,0-3 0,-29-329 0,28 309 0,1 24 0,0 0 0,0 0 0,1 0 0,-1-1 0,0 1 0,0 0 0,0 0 0,0 0 0,0-1 0,0 1 0,0 0 0,0 0 0,0 0 0,0-1 0,0 1 0,1 0 0,-1 0 0,0 0 0,0 0 0,0 0 0,0-1 0,0 1 0,1 0 0,-1 0 0,0 0 0,0 0 0,0 0 0,1 0 0,-1 0 0,0 0 0,0 0 0,0 0 0,0 0 0,1 0 0,-1 0 0,0 0 0,0 0 0,0 0 0,1 0 0,-1 0 0,0 0 0,0 0 0,1 0 0,23 23 0,0 1 0,-20-21 0,1-1 0,0 0 0,0 0 0,0-1 0,0 1 0,0-1 0,0 0 0,0-1 0,0 1 0,1-1 0,-1 0 0,0 0 0,0-1 0,0 1 0,1-1 0,-1 0 0,0-1 0,0 1 0,0-1 0,-1 0 0,1 0 0,8-6 0,-7 5 0,0 0 0,0-1 0,0 0 0,-1 0 0,1 0 0,-1-1 0,0 1 0,-1-1 0,1-1 0,-1 1 0,0 0 0,0-1 0,-1 0 0,1 0 0,-1 0 0,-1 0 0,3-9 0,-4 13 0,-1-1 0,0 0 0,0 0 0,0 0 0,-1 0 0,1 0 0,-1 0 0,1 1 0,-1-1 0,0 0 0,0 1 0,-2-5 0,-4-13 0,7 20 0,0 0 0,0-1 0,0 1 0,0 0 0,0 0 0,-1-1 0,1 1 0,0 0 0,0 0 0,1 0 0,-1-1 0,0 1 0,0 0 0,0 0 0,0-1 0,0 1 0,0 0 0,0 0 0,0 0 0,0-1 0,0 1 0,0 0 0,1 0 0,-1 0 0,0 0 0,0-1 0,0 1 0,0 0 0,1 0 0,-1 0 0,0 0 0,0 0 0,0-1 0,1 1 0,-1 0 0,0 0 0,0 0 0,0 0 0,1 0 0,-1 0 0,0 0 0,0 0 0,0 0 0,1 0 0,-1 0 0,0 0 0,0 0 0,1 0 0,-1 0 0,0 0 0,12 1 0,0 1 0,0 0 0,0 1 0,19 7 0,-6-2 0,382 95 0,-309-85 0,0-5 0,127 2 0,-218-15 0,-1 0 0,1 0 0,0-1 0,0 1 0,-1-1 0,1-1 0,0 0 0,11-4 0,-16 5 0,1-1 0,-1 1 0,0-1 0,0 0 0,0 0 0,-1 0 0,1 0 0,0 0 0,-1 0 0,1 0 0,-1 0 0,1 0 0,-1-1 0,0 1 0,0-1 0,0 1 0,-1-1 0,1 1 0,-1-1 0,1 1 0,-1-1 0,0 0 0,0-4 0,0-41 0,-1 32 0,0 1 0,2 0 0,0-1 0,6-27 0,14-17 0,-15 46 0,-1 0 0,0-1 0,-1 1 0,3-26 0,-6 38 0,-1 1 0,0-1 0,0 1 0,0-1 0,0 0 0,0 1 0,0-1 0,0 1 0,0-1 0,-1 0 0,1 1 0,-1-1 0,1 1 0,-1-1 0,0 1 0,1-1 0,-1 1 0,0 0 0,0-1 0,0 1 0,0 0 0,0-1 0,0 1 0,0 0 0,-1 0 0,1 0 0,0 0 0,-1 0 0,1 1 0,-1-1 0,1 0 0,-1 1 0,1-1 0,-1 1 0,1-1 0,-1 1 0,1-1 0,-1 1 0,0 0 0,1 0 0,-3 0 0,-1 0 0,0 1 0,0-1 0,0 1 0,0 0 0,0 1 0,1-1 0,-1 1 0,0 0 0,1 0 0,-1 0 0,1 1 0,-6 3 0,-5 8 0,1 0 0,0 2 0,1-1 0,1 2 0,0-1 0,-12 26 0,16-26 0,2 0 0,0 0 0,0 0 0,-3 20 0,-9 28 0,9-41 0,0-1 0,1 0 0,1 0 0,1 1 0,1 0 0,1 0 0,-1 24 0,5-24 0,3 113 0,-3-134 0,0 0 0,0 0 0,0 0 0,0 0 0,1 0 0,-1 0 0,1 0 0,0 0 0,-1 0 0,1 0 0,0 0 0,0 0 0,0-1 0,1 1 0,-1 0 0,0-1 0,1 1 0,-1-1 0,1 1 0,-1-1 0,1 0 0,-1 1 0,1-1 0,0 0 0,0 0 0,0 0 0,0-1 0,0 1 0,0 0 0,0-1 0,0 1 0,4 0 0,4-1 0,1-1 0,-1 1 0,1-1 0,-1-1 0,16-4 0,7-1 0,43-8 308,-53 9-866,0 2 1,43-4-1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1T09:23:02.1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1T09:23:02.9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1T09:12:09.0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161 757 24575,'-1'12'0,"-1"-1"0,0 1 0,-1-1 0,0 1 0,0-1 0,-2 0 0,1 0 0,-1 0 0,-7 10 0,5-9 0,1-1 0,0 1 0,1 0 0,1 0 0,0 1 0,1-1 0,-3 21 0,5-14 0,2-1 0,0 1 0,2-1 0,0 1 0,0-1 0,2 0 0,0 0 0,11 23 0,-10-24 0,-1 0 0,5 37 0,-9-46 0,0 0 0,0 0 0,-1 0 0,0 0 0,-1 0 0,0 0 0,0 0 0,-1 0 0,-2 8 0,3-13 0,-1-1 0,1 1 0,-1-1 0,0 1 0,1-1 0,-1 0 0,0 1 0,0-1 0,0 0 0,-1 0 0,1-1 0,-1 1 0,1 0 0,-1-1 0,-2 2 0,-45 13 0,12-4 0,37-12 0,1 0 0,0 0 0,-1 0 0,1 0 0,-1 0 0,1 0 0,0 1 0,-1-1 0,1 0 0,0 0 0,0 0 0,-1 1 0,1-1 0,0 0 0,-1 0 0,1 1 0,0-1 0,0 0 0,0 0 0,-1 1 0,1-1 0,0 0 0,0 1 0,0-1 0,0 0 0,-1 1 0,1-1 0,0 0 0,0 1 0,0-1 0,0 0 0,0 1 0,0-1 0,0 0 0,0 1 0,0-1 0,0 1 0,0-1 0,0 0 0,1 1 0,13 10 0,26 5 0,-39-15 0,62 21 0,-43-14 0,1 0 0,0-2 0,1 0 0,-1-1 0,34 3 0,199-10 0,-222-3 0,56-15 0,14-2 0,-93 21 0,0 0 0,1-1 0,-1 0 0,0-1 0,0 0 0,14-7 0,-18 7 0,-1 0 0,1 0 0,-1-1 0,0 1 0,0-1 0,0 0 0,-1 0 0,1 0 0,-1 0 0,0-1 0,0 1 0,-1-1 0,3-6 0,3-6 0,-1 0 0,-1 0 0,-1-1 0,0 1 0,-2-1 0,0-1 0,1-20 0,-4 33 0,0 0 0,0 1 0,0-1 0,-1 1 0,0-1 0,0 1 0,0-1 0,-1 1 0,0 0 0,0-1 0,0 1 0,0 0 0,-1 0 0,0 1 0,0-1 0,-1 0 0,1 1 0,-1 0 0,0 0 0,0 0 0,0 0 0,0 1 0,-1 0 0,1-1 0,-1 2 0,0-1 0,-5-2 0,-45-16 0,31 12 0,0 0 0,1-2 0,0 0 0,0-2 0,-38-28 0,54 36 0,0-1 0,-1 2 0,0-1 0,-8-4 0,24 24 0,-1-1 0,-1 1 0,0 1 0,-1-1 0,-1 1 0,0-1 0,-1 1 0,2 31 0,-3-25 0,1-1 0,2 1 0,0 0 0,9 25 0,-10-40 0,-1 0 0,1 0 0,0-1 0,1 0 0,-1 1 0,1-2 0,0 1 0,1 0 0,-1-1 0,1 0 0,9 6 0,6 1 0,0 0 0,30 11 0,20 11 0,80 40 0,17 10 0,-143-69 0,1-1 0,50 19 0,-60-28 0,1 0 0,-1-2 0,1 0 0,0 0 0,0-2 0,23 0 0,61-1 0,-34 0 0,80-9 0,-18-19 0,-50 10 0,-73 17 0,-1-1 0,0 1 0,1-1 0,-1 1 0,0-2 0,0 1 0,0 0 0,0-1 0,0 0 0,-1 0 0,1-1 0,-1 1 0,0-1 0,0 0 0,0 0 0,-1 0 0,5-7 0,-4 4 0,0-1 0,-1 0 0,0 1 0,-1-1 0,0 0 0,0-1 0,-1 1 0,1 0 0,-2 0 0,0-16 0,-1-66 0,-18-130 0,16 199 0,-1 0 0,-1 0 0,-1 0 0,-1 1 0,-1 0 0,-14-28 0,21 46 0,-6-8 0,2-1 0,-1 1 0,2-1 0,-1 0 0,1-1 0,-3-17 0,7 28 0,0-1 0,0 1 0,0-1 0,1 1 0,-1-1 0,0 1 0,1 0 0,-1-1 0,1 1 0,-1 0 0,1-1 0,0 1 0,0 0 0,-1 0 0,1 0 0,0 0 0,0 0 0,0 0 0,0 0 0,0 0 0,1 0 0,-1 0 0,0 0 0,0 1 0,1-1 0,-1 0 0,0 1 0,1-1 0,-1 1 0,0-1 0,1 1 0,-1 0 0,1 0 0,1 0 0,8-2 0,0 1 0,1 0 0,14 2 0,-14-1 0,14 0 0,204 5 0,-226-5 0,0 1 0,0-1 0,0 1 0,0-1 0,0 1 0,0 1 0,0-1 0,0 0 0,0 1 0,-1 0 0,1 0 0,0 0 0,-1 0 0,0 1 0,1-1 0,-1 1 0,0 0 0,0 0 0,-1 0 0,1 0 0,-1 0 0,4 7 0,-3-5 0,-2 1 0,1-1 0,-1 0 0,1 1 0,-2-1 0,1 1 0,0-1 0,-1 1 0,0 0 0,-1-1 0,1 1 0,-1-1 0,0 1 0,0-1 0,-1 1 0,-2 6 0,-4 6 0,0 0 0,-20 29 0,19-32 0,0 1 0,0 0 0,-9 27 0,16-36 0,1-1 0,0 1 0,0-1 0,1 1 0,0 0 0,0-1 0,0 1 0,1 0 0,0-1 0,0 1 0,0-1 0,1 1 0,0-1 0,1 0 0,3 8 0,-3-9 0,-1 0 0,1-1 0,0 1 0,0-1 0,0 0 0,1 0 0,-1 0 0,1 0 0,0 0 0,0-1 0,1 0 0,-1 0 0,1 0 0,-1 0 0,1-1 0,0 0 0,0 0 0,0 0 0,7 1 0,0-1 0,0 0 0,0-1 0,1-1 0,-1 1 0,0-2 0,0 0 0,18-4 0,-26 4 0,0 0 0,0 0 0,0-1 0,-1 1 0,1-1 0,-1 0 0,1 0 0,-1 0 0,0 0 0,0-1 0,0 1 0,0-1 0,0 0 0,0 0 0,-1 0 0,1 0 0,-1 0 0,0-1 0,0 1 0,0-1 0,-1 1 0,1-1 0,-1 0 0,0 0 0,0 1 0,1-6 0,0-6 0,1 1 0,1 0 0,0 0 0,1 0 0,9-20 0,-4 10 0,-7 16 0,0 0 0,1 0 0,-1 0 0,2 0 0,8-12 0,-12 19 0,0 0 0,0 0 0,0 0 0,0 0 0,0 1 0,0-1 0,0 0 0,0 1 0,0-1 0,0 0 0,1 1 0,-1-1 0,0 1 0,0 0 0,1-1 0,-1 1 0,3 0 0,-2 0 0,0 0 0,0 1 0,-1-1 0,1 1 0,0 0 0,0-1 0,0 1 0,0 0 0,-1 0 0,1 0 0,0 0 0,-1 1 0,1-1 0,-1 0 0,2 3 0,3 3 0,0 0 0,-1 1 0,-1-1 0,1 1 0,-1 0 0,0 1 0,-1-1 0,0 1 0,3 13 0,-3-11 0,1 1 0,0-2 0,0 1 0,9 15 0,-11-23 0,1 1 0,-1-1 0,1 0 0,0 0 0,0 0 0,0 0 0,0-1 0,1 1 0,-1-1 0,1 0 0,0 0 0,-1 0 0,1 0 0,0-1 0,0 1 0,6 1 0,51 6 0,11 3 0,-70-12 0,-1 1 0,0-1 0,1 1 0,-1-1 0,1 1 0,-1 0 0,0-1 0,1 1 0,-1 0 0,0 0 0,0 0 0,2 1 0,-3-1 0,0-1 0,1 1 0,-1-1 0,0 1 0,0-1 0,1 0 0,-1 1 0,0-1 0,0 1 0,0-1 0,0 1 0,0-1 0,0 1 0,0-1 0,0 1 0,0-1 0,0 1 0,0-1 0,0 1 0,0-1 0,0 1 0,-1-1 0,1 1 0,0-1 0,0 1 0,-2 1 0,1 0 0,-1 0 0,0-1 0,1 1 0,-1-1 0,0 1 0,0-1 0,0 1 0,0-1 0,0 0 0,-1 0 0,1 0 0,-4 1 0,-12 2 0,0-1 0,0 0 0,-1-2 0,1 0 0,0-1 0,-1-1 0,1 0 0,-20-5 0,-12 0 0,32 6 0,25 5 0,29 4 0,21-6 0,-43-3 0,0 0 0,0 1 0,1 1 0,-1 0 0,0 1 0,-1 0 0,1 1 0,15 7 0,-21-7 0,0 0 0,0-1 0,0 0 0,0 0 0,1-1 0,-1 0 0,1-1 0,0 0 0,-1 0 0,1 0 0,15-2 0,-19 0 0,-1 0 0,0 0 0,0 0 0,0-1 0,1 1 0,-1-1 0,-1 0 0,1 0 0,0 0 0,0-1 0,-1 1 0,1-1 0,-1 0 0,0 0 0,0 0 0,0 0 0,0-1 0,-1 1 0,1-1 0,-1 0 0,0 0 0,0 0 0,0 0 0,-1 0 0,2-4 0,-1 2 0,0 0 0,0 0 0,-1 0 0,0 0 0,0 0 0,0 0 0,-1 0 0,0 0 0,0 0 0,-1-1 0,1 1 0,-1 0 0,-1 0 0,1 0 0,-1 0 0,0 1 0,0-1 0,-1 0 0,0 1 0,0 0 0,0-1 0,0 1 0,-1 0 0,0 1 0,0-1 0,0 1 0,-1-1 0,0 1 0,1 1 0,-1-1 0,-1 1 0,-6-4 0,-48-15 0,47 19 0,1-1 0,-1-1 0,1 0 0,-21-13 0,32 18 0,0-1 0,1 1 0,-1 0 0,0-1 0,0 1 0,1-1 0,-1 1 0,1-1 0,-1 1 0,0-1 0,1 0 0,-1 1 0,1-1 0,0 0 0,-1 1 0,1-1 0,-1 0 0,1 0 0,0 1 0,0-1 0,-1 0 0,1 0 0,0 0 0,0 1 0,0-1 0,0 0 0,0 0 0,0 0 0,0 1 0,0-1 0,0 0 0,0 0 0,1 0 0,-1 1 0,0-1 0,0 0 0,1 0 0,-1 1 0,1-1 0,-1 0 0,1 1 0,-1-1 0,1 0 0,-1 1 0,1-1 0,-1 1 0,1-1 0,0 1 0,-1-1 0,1 1 0,0-1 0,-1 1 0,2-1 0,5-3 0,0 0 0,0 1 0,0 0 0,10-3 0,31-8 0,53-6 0,-36 8 0,-32 7 0,0 1 0,1 2 0,48 4 0,-53 0 0,0-2 0,-1 0 0,1-2 0,0-2 0,32-7 0,-25-1 0,-27 8 0,1 1 0,-1-1 0,1 1 0,0 1 0,0 0 0,0 0 0,0 1 0,1 1 0,-1-1 0,11 2 0,-18 1 0,0-1 0,0 0 0,0 1 0,0-1 0,0 1 0,-1 0 0,1 0 0,0 0 0,-1 0 0,0 0 0,1 1 0,-1-1 0,0 1 0,0-1 0,-1 1 0,1 0 0,0 0 0,-1 0 0,0 0 0,0 0 0,0 0 0,0 0 0,0 0 0,0 1 0,-1-1 0,0 0 0,0 4 0,1 5 0,0 0 0,-2 0 0,1 0 0,-2 0 0,0 0 0,-3 13 0,-26 58 0,22-65 0,2 1 0,0 0 0,-6 29 0,12-41 0,0 1 0,0-1 0,1 1 0,0-1 0,1 1 0,0-1 0,0 0 0,0 1 0,1-1 0,0 0 0,0 0 0,1 0 0,4 9 0,-3-10 0,0 3 0,0-1 0,1 0 0,0 0 0,10 12 0,-12-18 0,-1 1 0,1-1 0,0 1 0,1-1 0,-1 0 0,0 0 0,1-1 0,-1 1 0,1-1 0,-1 0 0,1 1 0,0-2 0,-1 1 0,7 0 0,59 4 0,109-7 0,-58-2 0,-19 5 0,88-3 0,-105-10 0,-56 6 0,46-2 0,-55 7 0,0-1 0,0-2 0,-1 1 0,1-2 0,-1-1 0,0 0 0,34-17 0,-7 7 0,-31 12 0,0-1 0,-1 0 0,23-13 0,-33 17 0,-1-1 0,1 1 0,-1-1 0,0 0 0,0 0 0,1 0 0,-2 0 0,1 0 0,0 0 0,0-1 0,-1 1 0,1-1 0,-1 1 0,1-1 0,-1 1 0,0-1 0,0 0 0,-1 0 0,1 1 0,0-1 0,-1 0 0,0 0 0,0-5 0,-1-8 0,-2 1 0,0-1 0,-1 1 0,-9-22 0,7 20 0,0 0 0,1 0 0,-3-23 0,-1-15 0,-4 1 0,-2 0 0,-39-95 0,32 93 0,13 35 0,6 16 0,1 0 0,0 0 0,0 0 0,0 0 0,1-1 0,0 1 0,-2-9 0,4 12 0,-1 1 0,0-1 0,1 1 0,-1-1 0,1 1 0,-1-1 0,1 1 0,0-1 0,-1 1 0,1 0 0,0 0 0,0-1 0,0 1 0,0 0 0,0 0 0,0 0 0,0 0 0,1 0 0,-1 0 0,0 0 0,1 0 0,-1 0 0,0 1 0,1-1 0,-1 1 0,1-1 0,-1 1 0,1-1 0,-1 1 0,1 0 0,-1 0 0,3 0 0,15-3 0,0 1 0,0 1 0,0 1 0,1 0 0,33 7 0,96 27 0,-122-25 0,0 1 0,44 25 0,6 2 0,-69-34 0,0 1 0,0 0 0,0 0 0,-1 1 0,1 0 0,-1 0 0,-1 0 0,1 1 0,-1 0 0,0 1 0,0-1 0,0 1 0,6 12 0,-7-8 0,0-1 0,-1 1 0,0 0 0,-1 0 0,0 0 0,-1 0 0,0 1 0,-1-1 0,-1 23 0,0-9 0,-2 0 0,-1 0 0,-1 0 0,-1 0 0,-1-1 0,-1 1 0,-1-2 0,-1 1 0,-1-1 0,-1 0 0,-2-1 0,-19 28 0,24-37 0,0 1 0,1 1 0,1-1 0,1 1 0,0 0 0,1 0 0,0 1 0,-3 30 0,7-41 0,-1 0 0,0 0 0,0 0 0,0 0 0,-1-1 0,0 1 0,0 0 0,-4 5 0,6-9 0,-1 0 0,0 0 0,0 0 0,0 0 0,0 0 0,0 0 0,0 0 0,0-1 0,0 1 0,0 0 0,0-1 0,0 1 0,0-1 0,-1 1 0,1-1 0,0 1 0,0-1 0,0 0 0,-1 0 0,1 0 0,0 0 0,-1 0 0,1 0 0,0 0 0,0 0 0,-1 0 0,1 0 0,0-1 0,0 1 0,-1-1 0,1 1 0,0-1 0,0 1 0,0-1 0,0 1 0,-2-2 0,-9-6 0,1-1 0,0 1 0,0-2 0,1 0 0,0 0 0,-12-15 0,-1-7 0,-21-36 0,40 61 0,-4-5 0,1 0 0,1 0 0,-8-21 0,13 31 0,0-1 0,1 1 0,-1 0 0,0 0 0,1-1 0,0 1 0,-1 0 0,1-1 0,0 1 0,0 0 0,0-1 0,1 1 0,-1 0 0,0-1 0,1 1 0,-1 0 0,1 0 0,0-1 0,0 1 0,0 0 0,0 0 0,0 0 0,1 0 0,-1 0 0,0 0 0,1 1 0,0-1 0,2-2 0,24-19 0,-18 15 0,-1 0 0,1 1 0,21-12 0,-28 18 0,0 0 0,0-1 0,0 1 0,0 0 0,0 1 0,0-1 0,0 1 0,1-1 0,-1 1 0,0 0 0,0 0 0,0 0 0,1 1 0,-1-1 0,0 1 0,0 0 0,0-1 0,0 1 0,5 3 0,3 1 0,0 1 0,0 1 0,-1-1 0,0 2 0,0 0 0,0 0 0,-1 0 0,-1 1 0,1 1 0,-1-1 0,-1 1 0,0 1 0,0-1 0,-1 1 0,-1 0 0,0 1 0,0 0 0,-1-1 0,0 1 0,-1 0 0,-1 1 0,2 19 0,-4 4 0,-1-27 0,1 0 0,0 0 0,0-1 0,1 1 0,4 16 0,-5-22 0,1-1 0,0 0 0,0 0 0,0 1 0,1-1 0,-1 0 0,0 0 0,1 0 0,0-1 0,-1 1 0,1 0 0,0-1 0,0 1 0,0-1 0,0 1 0,0-1 0,0 0 0,0 0 0,0 0 0,0 0 0,1 0 0,-1 0 0,0-1 0,1 1 0,-1-1 0,4 1 0,17-1 0,0 0 0,0-2 0,0 0 0,0-1 0,-1-2 0,31-9 0,-4 2 0,-1 2 0,-22 6 0,-1-2 0,0 0 0,-1-2 0,0 0 0,29-16 0,-44 19 0,-1-2 0,0 1 0,-1-1 0,1 0 0,-1-1 0,10-15 0,-10 14 0,1 0 0,-1 0 0,2 0 0,12-10 0,-9 10 0,26-18 0,58-55 0,-37 23 0,1 3 0,103-72 0,-153 120 0,0 0 0,15-17 0,18-17 0,-40 40 0,0 0 0,0 0 0,0 0 0,0 0 0,1 1 0,-1-1 0,0 1 0,1 0 0,-1 0 0,1 0 0,-1 0 0,8 0 0,-9 1 0,0 1 0,0-1 0,0 1 0,0 0 0,0-1 0,-1 1 0,1 0 0,0 0 0,0 0 0,-1 0 0,1 0 0,-1 1 0,1-1 0,-1 0 0,1 1 0,-1-1 0,0 1 0,0 0 0,0-1 0,0 1 0,0 0 0,0 0 0,0-1 0,0 1 0,-1 0 0,1 0 0,-1 0 0,1 0 0,-1 0 0,0 3 0,2 10 0,0 0 0,-1 28 0,-1-33 0,-4 171 0,0-95 0,4-1 0,13 110 0,-11-186 0,-1-1 0,1 1 0,1-1 0,0 0 0,0 0 0,5 9 0,-7-16 0,0 0 0,-1 1 0,1-1 0,0 0 0,0 0 0,-1 0 0,1 0 0,0-1 0,0 1 0,0 0 0,0 0 0,0 0 0,0-1 0,1 1 0,-1-1 0,0 1 0,0-1 0,0 1 0,3 0 0,-2-2 0,-1 1 0,1 0 0,-1-1 0,1 1 0,0-1 0,-1 0 0,0 0 0,1 1 0,-1-1 0,1 0 0,-1 0 0,0 0 0,0 0 0,1 0 0,-1-1 0,0 1 0,0 0 0,0 0 0,0-1 0,1-2 0,2-3 0,0 0 0,-1-1 0,0 1 0,0-1 0,0 0 0,-1 0 0,0 0 0,-1 0 0,0-1 0,0 1 0,0 0 0,-1-1 0,-1 1 0,-1-12 0,-4-13 0,0 1 0,-15-40 0,13 45 0,-11-37 0,3 0 0,2-1 0,-8-117 0,22 170 0,1-1 0,0 0 0,1 1 0,0-1 0,1 1 0,1 0 0,0 0 0,7-14 0,7-13 0,27-38 0,-34 59 0,9-12 0,1 0 0,1 1 0,1 1 0,33-29 0,-53 54 0,1 0 0,0 0 0,-1 0 0,1 0 0,1 0 0,-1 1 0,0 0 0,1 0 0,-1 0 0,1 0 0,-1 1 0,1-1 0,0 1 0,9-1 0,-12 3 0,1-1 0,0 1 0,0-1 0,0 1 0,0 0 0,-1 0 0,1 0 0,0 0 0,-1 1 0,1-1 0,-1 1 0,0 0 0,1-1 0,-1 1 0,0 0 0,0 0 0,0 0 0,0 1 0,-1-1 0,1 0 0,0 1 0,-1-1 0,0 1 0,1 0 0,-1-1 0,0 4 0,7 18 0,-2 1 0,-1 0 0,-1 0 0,-1 0 0,-1 0 0,-2 41 0,0-26 0,1 10 0,-3 0 0,-1 0 0,-3-1 0,-2 0 0,-26 87 0,26-113 0,0-1 0,-1 0 0,-2 0 0,0-1 0,-1 0 0,-1-1 0,-1-1 0,-1 0 0,0-1 0,-1-1 0,-1 0 0,-1-1 0,-1-1 0,-26 17 0,32-23 0,-1-2 0,1 0 0,-1-1 0,-1 0 0,1-1 0,-1-1 0,0 0 0,0-1 0,-24 2 0,39-5 0,0 0 0,0 0 0,-1 0 0,1 0 0,0 0 0,-1 0 0,1 0 0,0 0 0,-1 0 0,1 0 0,0 0 0,-1 0 0,1 0 0,0 0 0,-1 0 0,1 0 0,0 0 0,0 0 0,-1 0 0,1-1 0,0 1 0,-1 0 0,1 0 0,0 0 0,0-1 0,-1 1 0,1 0 0,0 0 0,0 0 0,0-1 0,-1 1 0,1 0 0,0-1 0,0 1 0,0 0 0,0 0 0,0-1 0,0 1 0,0 0 0,-1-1 0,1 1 0,0 0 0,0-1 0,0 1 0,0 0 0,0-1 0,13-15 0,23-12 0,74-38 0,146-64 0,-128 81 0,-96 39 0,-1-2 0,0 0 0,-1-2 0,0-1 0,46-33 0,-54 29 0,28-32 0,7-8 0,-73 75 0,-37 36 0,47-47 0,0 0 0,0 0 0,0-1 0,-1 0 0,0 0 0,1 0 0,-15 4 0,19-7 0,1-1 0,-1 0 0,0 0 0,0 0 0,0 1 0,1-2 0,-1 1 0,0 0 0,0 0 0,0-1 0,1 1 0,-1 0 0,0-1 0,0 0 0,1 1 0,-1-1 0,1 0 0,-1 0 0,0 0 0,1 0 0,0 0 0,-1-1 0,1 1 0,0 0 0,-1-1 0,1 1 0,0 0 0,-2-4 0,-1-4 0,-1 0 0,1-1 0,0 1 0,-3-13 0,-1-2 0,-12-26 0,-3 0 0,-48-74 0,55 103 0,16 21 0,0 1 0,0-1 0,0 0 0,0 0 0,0 1 0,0-1 0,0 0 0,0 1 0,0-1 0,0 0 0,0 1 0,-1-1 0,1 0 0,0 0 0,0 1 0,0-1 0,0 0 0,0 0 0,0 1 0,-1-1 0,1 0 0,0 0 0,0 1 0,0-1 0,-1 0 0,1 0 0,0 0 0,0 1 0,-1-1 0,1 0 0,0 0 0,-1 0 0,1 0 0,0 0 0,0 0 0,-1 0 0,1 1 0,0-1 0,-1 0 0,1 0 0,0 0 0,0 0 0,-1 0 0,1 0 0,0 0 0,-1-1 0,1 1 0,0 0 0,-1 0 0,1 0 0,0 0 0,0 0 0,-1 0 0,1 0 0,0-1 0,0 1 0,-1 0 0,1 0 0,0 0 0,0-1 0,0 1 0,-1 0 0,1 0 0,0-1 0,0 1 0,0 0 0,7 129 0,1-10 0,-13 29 0,-28 166 0,32-303 0,-1 0 0,1 0 0,1 1 0,0-1 0,1 0 0,2 16 0,-2-23 0,0-1 0,0 0 0,0 0 0,1 0 0,-1 0 0,1 0 0,-1 0 0,1 0 0,0-1 0,0 1 0,0-1 0,1 1 0,-1-1 0,0 0 0,1 0 0,0 0 0,-1 0 0,1 0 0,0 0 0,0-1 0,0 0 0,0 1 0,0-1 0,0 0 0,1 0 0,2 0 0,12 1 0,0 0 0,0-1 0,0-1 0,0 0 0,-1-2 0,1 0 0,0-1 0,27-8 0,14-8 0,63-29 0,-115 45 0,23-11 0,-2-1 0,1-1 0,-2-2 0,43-35 0,87-96 0,-134 127 0,78-65 0,-73 66 0,0-2 0,33-36 0,-217 260 0,131-163 0,1 0 0,3 2 0,-31 78 0,48-108 0,1 1 0,0 0 0,1 0 0,0 0 0,1 0 0,0 1 0,1 11 0,0-20 0,0 1 0,0-1 0,1 0 0,0 0 0,-1 1 0,1-1 0,0 0 0,0 0 0,1 0 0,-1 0 0,1 0 0,-1 0 0,1 0 0,0-1 0,0 1 0,0-1 0,1 1 0,-1-1 0,0 0 0,1 0 0,0 0 0,-1 0 0,1 0 0,0 0 0,0-1 0,0 0 0,0 1 0,4 0 0,15 1 0,0 0 0,1-1 0,-1-1 0,0-1 0,41-6 0,-55 5 0,0 0 0,0-1 0,-1 0 0,1-1 0,0 0 0,-1 0 0,0 0 0,0-1 0,0 0 0,0 0 0,9-8 0,-13 9 0,0 1 0,-1-1 0,1 0 0,0 1 0,-1-1 0,0 0 0,0-1 0,0 1 0,0 0 0,0-1 0,-1 1 0,1-1 0,-1 1 0,0-1 0,0 1 0,0-1 0,-1 0 0,1 0 0,-1 1 0,0-1 0,0 0 0,0 0 0,-1 0 0,1 1 0,-3-8 0,0 4 0,1 0 0,-1 0 0,0 0 0,-1 1 0,0-1 0,0 1 0,0 0 0,-1 0 0,0 1 0,0-1 0,0 1 0,-1 0 0,1 0 0,-1 1 0,0 0 0,-1 0 0,-8-4 0,-2 1 0,1 1 0,-1 1 0,0 1 0,0 0 0,-1 1 0,-20-1 0,34 4 0,0 0 0,0-1 0,0 0 0,1 1 0,-1-1 0,0 0 0,1-1 0,-1 1 0,1-1 0,-1 0 0,1 1 0,0-2 0,0 1 0,0 0 0,0 0 0,0-1 0,0 0 0,1 0 0,-1 1 0,1-1 0,-4-7 0,1-1 0,0 0 0,1-1 0,1 1 0,0-1 0,-2-18 0,4 19 0,-1 1 0,0-1 0,-1 1 0,0 0 0,-1 0 0,0 0 0,-10-18 0,11 23 0,-1 0 0,0 1 0,-1 0 0,1 0 0,-1 0 0,0 0 0,1 1 0,-2 0 0,1 0 0,0 0 0,-1 1 0,1-1 0,-1 1 0,0 1 0,1-1 0,-9 0 0,-2 0 0,0 1 0,0 0 0,-1 1 0,-28 5 0,43-5 0,0 0 0,1 0 0,-1 1 0,1-1 0,-1 0 0,0 1 0,1-1 0,-1 1 0,1-1 0,0 1 0,-1 0 0,1 0 0,-1 0 0,1 0 0,0 0 0,0 0 0,-3 2 0,4-2 0,-1 0 0,1 0 0,0 0 0,0-1 0,0 1 0,-1 0 0,1 0 0,0 0 0,0 0 0,0 0 0,0 0 0,0 0 0,1 0 0,-1 0 0,0 0 0,0 0 0,1 0 0,-1-1 0,0 1 0,1 0 0,0 2 0,3 3 0,1 0 0,0 0 0,0-1 0,0 1 0,1-1 0,6 5 0,107 77 0,-100-75 0,0 0 0,1-2 0,1 0 0,32 10 0,-42-18 0,-1 1 0,1-2 0,0 1 0,-1-2 0,1 1 0,0-2 0,17-1 0,5-4 0,36-12 0,-46 11 0,1 1 0,1 1 0,44-3 0,-40 6 0,1-1 0,-1-1 0,0-1 0,31-11 0,-34 6 0,-1-2 0,0 0 0,-1-2 0,-1 0 0,0-2 0,27-24 0,-20 17 0,0 0 0,42-22 0,-60 39 0,55-32 0,-62 35 0,0 0 0,-1 0 0,0-1 0,0 0 0,0 1 0,0-1 0,0-1 0,-1 1 0,0-1 0,5-7 0,-141 265 0,41-85 0,71-125 0,-24 42 0,46-83 0,6-7 0,21-14 0,32-21 0,9 10 0,0 3 0,2 3 0,105-23 0,-106 30 0,-61 15 0,0-1 0,0-1 0,0 1 0,-1-1 0,0-1 0,1 0 0,-1 0 0,-1 0 0,1-1 0,-1 0 0,12-13 0,-9 7 0,-1 0 0,-1 0 0,0-1 0,-1 0 0,0-1 0,9-25 0,-5 1 0,-2-1 0,-1 1 0,-2-1 0,1-71 0,-7 55 0,0 55 0,0 0 0,0 0 0,0-1 0,0 1 0,-1 0 0,1 0 0,0 0 0,0 0 0,0 0 0,0-1 0,-1 1 0,1 0 0,0 0 0,0 0 0,0 0 0,0 0 0,-1 0 0,1 0 0,0 0 0,0-1 0,0 1 0,-1 0 0,1 0 0,0 0 0,0 0 0,-1 0 0,1 0 0,0 0 0,0 0 0,0 0 0,-1 0 0,1 1 0,0-1 0,0 0 0,0 0 0,-1 0 0,1 0 0,0 0 0,0 0 0,0 0 0,-1 0 0,1 1 0,0-1 0,0 0 0,0 0 0,0 0 0,0 0 0,-1 1 0,1-1 0,0 0 0,0 0 0,0 0 0,0 1 0,0-1 0,0 0 0,0 0 0,0 0 0,0 1 0,0-1 0,0 0 0,-12 16 0,-65 142 0,16-32 0,2-16 0,-11-3 0</inkml:trace>
  <inkml:trace contextRef="#ctx0" brushRef="#br0">10350 932 24575,'1'5'0,"5"17"0,9 29 0,-12-45 0,-1-1 0,1 1 0,0-1 0,0 1 0,1-1 0,-1 0 0,1-1 0,0 1 0,0-1 0,1 1 0,-1-1 0,1 0 0,6 3 0,-10-6 0,-1-1 0,1 1 0,0-1 0,-1 1 0,1-1 0,-1 1 0,1-1 0,0 0 0,-1 1 0,1-1 0,0 0 0,0 0 0,-1 1 0,1-1 0,0 0 0,0 0 0,-1 0 0,1 0 0,0 0 0,0 0 0,-1 0 0,1 0 0,0 0 0,0-1 0,-1 1 0,2 0 0,-2-1 0,0 0 0,1 0 0,-1 0 0,0 1 0,0-1 0,0 0 0,0 0 0,0 0 0,0 0 0,0 0 0,0 1 0,0-1 0,0 0 0,0 0 0,-1 0 0,1 0 0,0 1 0,-1-2 0,-22-41 0,11 26 0,-32-40 0,40 52 0,-1 0 0,1 0 0,-1 1 0,0 0 0,0 0 0,-1 0 0,1 1 0,-7-4 0,9 6 0,1 1 0,0 0 0,0-1 0,0 1 0,0 0 0,0 0 0,0 0 0,0 1 0,0-1 0,0 0 0,0 1 0,0-1 0,0 1 0,0 0 0,0 0 0,0 0 0,0 0 0,0 0 0,0 0 0,1 0 0,-1 0 0,0 1 0,1-1 0,-1 1 0,1-1 0,0 1 0,-1 0 0,1-1 0,0 1 0,-1 3 0,-5 7 0,0 0 0,1 0 0,-6 17 0,-3 7 0,2 2 0,2 0 0,2 0 0,-8 56 0,17-90 0,0 0 0,-1 1 0,1-1 0,1 1 0,-1-1 0,1 0 0,0 1 0,0-1 0,0 0 0,0 0 0,1 0 0,0 0 0,0 0 0,0 0 0,0 0 0,0 0 0,1-1 0,0 1 0,0-1 0,0 0 0,0 0 0,0 0 0,0 0 0,1-1 0,0 1 0,-1-1 0,1 0 0,0 0 0,0 0 0,0-1 0,0 1 0,1-1 0,4 1 0,11 2 0,0-1 0,0-1 0,0 0 0,0-2 0,38-3 0,-49 2 0,0 0 0,-1-1 0,1 0 0,-1 0 0,1-1 0,-1 0 0,0 0 0,0-1 0,0 0 0,0 0 0,-1-1 0,0 0 0,0-1 0,12-11 0,-10 7 0,-1-1 0,0 1 0,-1-2 0,0 1 0,0-1 0,-2 0 0,1 0 0,-1-1 0,3-16 0,7-25 0,-14 49 0,-2 6 0,-8 30 0,3-12 0,2 0 0,0 0 0,1 0 0,1 1 0,1-1 0,0 1 0,4 25 0,-2-38 0,0 0 0,0 0 0,0 0 0,1 0 0,0-1 0,1 1 0,-1-1 0,1 1 0,1-1 0,-1 0 0,1 0 0,0-1 0,0 1 0,1-1 0,-1 0 0,1 0 0,1 0 0,-1 0 0,0-1 0,1 0 0,0-1 0,0 1 0,0-1 0,9 3 0,-12-4-124,0-1 0,1-1 0,-1 1 0,0 0 0,1-1 0,-1 0-1,0 1 1,1-1 0,-1-1 0,4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1T09:12:49.5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10796 422 24575,'0'2'0,"0"0"0,1 0 0,-1 0 0,0 0 0,1 1 0,0-1 0,-1 0 0,1 0 0,0 0 0,0 0 0,0 0 0,0-1 0,0 1 0,1 0 0,-1 0 0,0-1 0,1 1 0,0-1 0,-1 1 0,1-1 0,2 2 0,4 2 0,1-1 0,0 1 0,16 4 0,3 2 0,-25-9 0,140 58 0,-127-55 0,1 0 0,-1-1 0,1-1 0,0 0 0,0-1 0,0-1 0,18-1 0,-29-1 0,-1 1 0,1-1 0,-1 0 0,0-1 0,1 1 0,-1-1 0,0 0 0,0 0 0,0-1 0,0 0 0,0 0 0,-1 0 0,1 0 0,-1 0 0,0-1 0,0 0 0,0 0 0,-1 0 0,1-1 0,5-8 0,-4 3 0,-1 1 0,0-1 0,0 0 0,-1 0 0,-1 0 0,1 0 0,-2 0 0,1 0 0,-1-1 0,-1-12 0,0 17 0,1-1 0,0 0 0,0 0 0,0 1 0,1-1 0,0 1 0,0 0 0,1-1 0,-1 1 0,1 0 0,1 0 0,-1 1 0,8-10 0,9-15 0,-4-1 0,20-51 0,-22 47 0,-13 33 0,0 0 0,0 0 0,-1 0 0,1 0 0,0 0 0,-1 0 0,0 0 0,0 0 0,1 0 0,-1 0 0,0 0 0,-1 0 0,1 0 0,0 0 0,-1 0 0,1 0 0,-1 0 0,1 0 0,-1 0 0,-2-3 0,1 2 0,0 1 0,0-1 0,0 1 0,-1-1 0,1 1 0,-1 0 0,0 0 0,0 0 0,0 0 0,0 1 0,-5-3 0,-7-1 0,0 1 0,-1 0 0,0 1 0,-20-2 0,23 3 0,-111-15 0,114 14 0,0 2 0,0-1 0,0 1 0,-14 1 0,20 0 0,1 0 0,0 1 0,-1 0 0,1 0 0,0 0 0,0 0 0,0 0 0,0 0 0,0 1 0,0 0 0,0-1 0,0 1 0,1 0 0,-1 1 0,1-1 0,-1 0 0,-2 4 0,-11 16 0,0 1 0,2 1 0,1 0 0,0 1 0,2 1 0,1-1 0,-9 37 0,18-59 0,0 0 0,0 0 0,0 1 0,1-1 0,-1 0 0,1 1 0,0-1 0,0 0 0,0 0 0,0 1 0,1-1 0,-1 0 0,1 1 0,0-1 0,0 0 0,0 0 0,1 0 0,1 3 0,0-2 0,0 0 0,0-1 0,0 0 0,1 1 0,0-1 0,-1-1 0,1 1 0,0 0 0,0-1 0,1 0 0,6 3 0,-9-4 0,0 0 0,1 0 0,-1 0 0,0 0 0,0 0 0,0 0 0,0 1 0,-1-1 0,1 1 0,0 0 0,-1-1 0,1 1 0,-1 0 0,3 4 0,-3-5 0,-1 1 0,0-1 0,1 1 0,-1-1 0,0 1 0,0-1 0,0 1 0,0-1 0,-1 1 0,1-1 0,0 1 0,0-1 0,-1 0 0,1 1 0,-1-1 0,0 1 0,1-1 0,-1 0 0,0 0 0,0 1 0,1-1 0,-1 0 0,0 0 0,0 0 0,-2 2 0,-9 8 0,-1 0 0,1-1 0,-2-1 0,1 0 0,-1 0 0,-1-1 0,0-1 0,0-1 0,0 0 0,0-1 0,-27 5 0,-20 2 0,-107 4 0,117-12 0,-785 88 0,178 43 0,-202 32 0,767-153 0,1 4 0,-101 33 0,-616 151 0,626-168 0,-1-8 0,-2-9 0,-241-7 0,334-12 0,-166 17 0,234-13 0,-1-1 0,1-1 0,0-1 0,0-2 0,0-1 0,0 0 0,0-2 0,1-1 0,-31-13 0,1 2 0,-1 2 0,-1 3 0,-81-9 0,-177 10 0,219 13 0,-365 9 0,6 26 0,227-6 0,222-30 0,1 1 0,0 0 0,-1 1 0,1-1 0,0 1 0,0 0 0,0 0 0,0 0 0,0 1 0,-6 4 0,9-5 0,0 0 0,0 0 0,0 1 0,1-1 0,-1 1 0,1-1 0,-1 1 0,1-1 0,0 1 0,0 0 0,0-1 0,1 1 0,-1 0 0,1 0 0,-1 0 0,1 0 0,0-1 0,0 1 0,0 0 0,1 5 0,2 22 0,-1-17 0,-1-1 0,0 0 0,-1 0 0,0 0 0,-3 20 0,2-29 0,0 0 0,1 1 0,0-1 0,0 1 0,0-1 0,0 1 0,0-1 0,1 1 0,0-1 0,0 1 0,0-1 0,0 0 0,0 1 0,0-1 0,1 0 0,0 0 0,3 6 0,-1-5 0,-1 0 0,1 0 0,0-1 0,0 1 0,1-1 0,-1 0 0,1 0 0,-1 0 0,1 0 0,0-1 0,7 3 0,2-1 0,0-1 0,0 0 0,1-1 0,-1 0 0,0-1 0,1-1 0,19-1 0,103-19 0,-106 14 0,90-21 0,31-4 0,-103 23 0,7-1 0,89-3 0,291 14 0,-406-1 0,53 10 0,7 0 0,-18-3 0,109 26 0,-122-20 0,1-3 0,0-3 0,67 2 0,-81-8 0,56 9 0,-14 0 0,12 0 0,128 5 0,706-17 0,-522 1 0,-372-2 0,-1-2 0,0-2 0,39-10 0,56-9 0,229-1 0,-290 25 0,109-13 0,-86 1 0,-2 2 0,95-25 0,-61-2 0,65-16 0,-55 30 0,192-43 0,-269 55 0,1 2 0,112-2 0,-145 10 0,10-2 0,71-16 0,-69 11 0,56-5 0,-47 12 0,0 2 0,1 3 0,-1 2 0,0 2 0,-1 2 0,0 2 0,69 26 0,-29-9 0,77 28 0,-131-40 0,1-1 0,1-3 0,0 0 0,0-3 0,1-1 0,45 4 0,237-15 0,-276-1 0,0-3 0,0-1 0,46-15 0,124-51 0,-189 64 0,38-16 0,-3-4 0,59-37 0,39-19 0,-116 68 0,1 3 0,1 1 0,67-11 0,-11 2 0,-77 17 0,-1 1 0,0 1 0,1 1 0,0 1 0,43 1 0,-64 1 0,-1 0 0,0 0 0,0 0 0,1 0 0,-1 1 0,0-1 0,0 0 0,1 1 0,-1-1 0,0 1 0,0-1 0,0 1 0,0-1 0,0 1 0,0 0 0,0 0 0,0-1 0,0 1 0,0 0 0,0 0 0,0 0 0,-1 0 0,1 0 0,1 2 0,-2-2 0,0 1 0,1 0 0,-1 0 0,0 0 0,0 0 0,0 0 0,0 0 0,0 0 0,-1-1 0,1 1 0,0 0 0,-1 0 0,0 0 0,-1 2 0,-4 9 0,-1-1 0,0 1 0,-15 17 0,14-20 0,-11 17 0,0-1 0,-29 51 0,43-66 0,1-1 0,0 1 0,0 0 0,1 0 0,0 1 0,1-1 0,0 0 0,1 21 0,1-15 0,-1-1 0,0 1 0,-5 21 0,5-34 0,1-1 0,-1 1 0,0-1 0,-1 1 0,1-1 0,0 0 0,-1 1 0,0-1 0,1 0 0,-2 0 0,1 0 0,0-1 0,0 1 0,-1 0 0,1-1 0,-1 0 0,0 1 0,0-1 0,0 0 0,0 0 0,-6 2 0,-8 0 0,0-1 0,0-1 0,0 0 0,0-1 0,0-1 0,-28-4 0,22 3 0,1 0 0,0 1 0,-28 3 0,-36 8 0,-104-2 0,94-6 0,-58 9 0,-49 2 0,-163 1 0,-131-4 0,329-12 0,88-3 0,-123-21 0,25 0 0,127 17 0,0-2 0,1-3 0,1-1 0,-62-28 0,-5-1 0,84 35 0,0 0 0,-1 2 0,-52-2 0,43 4 0,-59-12 0,16-3 0,1 4 0,-2 3 0,-111-1 0,126 10 0,0-3 0,-115-26 0,113 19 0,-128-7 0,-74 17 0,194 3 0,12-3 0,-118-21 0,3-1 0,78 11 0,66 8 0,-63-3 0,94 9 0,0 0 0,0 0 0,1 1 0,-1 0 0,0 0 0,-8 4 0,13-4 0,1 0 0,1 1 0,-1 0 0,0-1 0,0 1 0,1 0 0,-1 1 0,1-1 0,-1 0 0,1 1 0,0-1 0,0 1 0,0 0 0,0-1 0,0 1 0,1 0 0,0 0 0,-1 0 0,0 5 0,-4 13 0,1 0 0,1 1 0,-2 28 0,-5 29 0,9-73 0,1 0 0,0 0 0,0 1 0,1-1 0,0 0 0,0 0 0,0 0 0,1 1 0,1 6 0,-1-10 0,1 1 0,-1-1 0,1 0 0,0 1 0,-1-1 0,1 0 0,1 0 0,-1 0 0,0-1 0,1 1 0,-1 0 0,1-1 0,0 0 0,0 1 0,0-1 0,0-1 0,4 3 0,282 131 0,-242-118 0,0-2 0,2-1 0,-1-3 0,69 6 0,-31-9 0,295 14 0,-295-21 0,-31 1 0,0-3 0,0-2 0,100-18 0,-80 3 0,1 3 0,0 3 0,141-3 0,-73 17 0,161-3 0,-243-5 0,63-14 0,-72 9 0,1 3 0,55-1 0,237-6 0,-174 8 0,-44 2 0,-111 3 0,-1-1 0,1-1 0,0 0 0,-1-1 0,0-1 0,0-1 0,-1 0 0,0-1 0,21-14 0,-21 14 0,18-9 0,0 2 0,55-17 0,16-7 0,-90 34 0,1-2 0,-1 0 0,0 0 0,0-2 0,-1 1 0,0-2 0,-1 0 0,17-17 0,-19 17 0,0 0 0,18-14 0,-22 20 0,0-1 0,1 0 0,-2 0 0,1 0 0,-1-1 0,1 0 0,-1 0 0,-1 0 0,1-1 0,-1 1 0,-1-1 0,6-11 0,-9 17 0,0 0 0,1 0 0,-1 0 0,0 0 0,0 0 0,1 0 0,-1 0 0,0 0 0,0 0 0,0 0 0,0 0 0,-1 0 0,1 0 0,0 0 0,0 0 0,0 0 0,-1 0 0,1 0 0,-1 0 0,0-2 0,0 3 0,1-1 0,-1 1 0,0 0 0,1 0 0,-1-1 0,0 1 0,1 0 0,-1 0 0,0 0 0,0 0 0,1 0 0,-1 0 0,0 0 0,1 0 0,-1 0 0,0 0 0,1 0 0,-1 0 0,0 1 0,0-1 0,1 0 0,-2 1 0,-4 2 0,0 0 0,0 0 0,1 1 0,-1 0 0,-6 6 0,-18 19 0,1 2 0,1 1 0,-25 38 0,-63 114 0,-32 43 0,27-47 0,82-118 0,2 3 0,-47 115 0,53-105 0,-3-2 0,-75 117 0,-161 282 0,213-367 0,-114 157 0,140-218 0,-175 318 0,69-111 0,101-192 0,-3-2 0,-53 61 0,-128 110 0,-35 39 0,152-145 0,-69 87 0,122-142 0,-53 92 0,2 26 0,-73 122 0,127-232 0,-114 136 0,6-42 0,-64 73 0,-40 43 0,178-200 0,68-70 0,-2 0 0,1-2 0,-2 0 0,-27 19 0,36-29 0,1 1 0,-1-1 0,0 0 0,0 0 0,0-1 0,0 0 0,0 0 0,-1-1 0,1 0 0,0 0 0,-1-1 0,1 0 0,-1 0 0,1-1 0,0 0 0,-9-2 0,-11-5 0,1-1 0,-1-2 0,2 0 0,-1-2 0,2-1 0,-39-28 0,59 39 0,0-1 0,0 1 0,1-1 0,-1 0 0,1 0 0,0-1 0,0 1 0,1-1 0,-1 1 0,1-1 0,0 0 0,0 0 0,0 0 0,1 0 0,0 0 0,0 0 0,0 0 0,1-1 0,0 1 0,-1 0 0,3-10 0,-1 5 0,0 0 0,1 1 0,1-1 0,-1 1 0,2 0 0,-1 0 0,1 0 0,0 0 0,1 1 0,0-1 0,7-7 0,-9 12 0,1 0 0,1 1 0,-1-1 0,0 1 0,1 0 0,0 0 0,-1 0 0,1 1 0,0-1 0,0 1 0,1 1 0,-1-1 0,0 1 0,1 0 0,-1 0 0,8 0 0,12-1 0,0 2 0,36 5 0,-9-2 0,-29-4 0,-1-1 0,1-1 0,-1-2 0,0 0 0,0-1 0,26-11 0,-24 8 0,0 1 0,1 1 0,0 1 0,38-3 0,52 7 0,70-6 0,-119-1 0,2 3 0,105 3 0,-164 4 0,0 0 0,0 1 0,-1-1 0,1 1 0,-1 1 0,1 0 0,-1 0 0,0 1 0,0 0 0,0 0 0,-1 1 0,13 9 0,-8-3 0,0 2 0,-1-1 0,0 2 0,-1-1 0,13 24 0,-18-30 0,-1 0 0,0-1 0,0 1 0,-1 0 0,1 0 0,2 11 0,-6-18 0,0 1 0,1 0 0,-1 0 0,0 0 0,0 0 0,0-1 0,0 1 0,0 0 0,0 0 0,0 0 0,-1 0 0,1-1 0,0 1 0,0 0 0,-1 0 0,1 0 0,0-1 0,-1 1 0,1 0 0,-1 0 0,1-1 0,-2 2 0,1-1 0,-1 0 0,1-1 0,-1 1 0,1 0 0,-1-1 0,0 1 0,1-1 0,-1 0 0,0 1 0,1-1 0,-1 0 0,0 0 0,1 0 0,-1 0 0,0-1 0,-1 1 0,-331-38 0,179 33 0,145 5 0,124 1 0,264 14 0,-374-14 0,46 4 0,65 1 0,-98-7 0,-1 0 0,-1-1 0,1-1 0,0 0 0,0-1 0,-1 0 0,0-2 0,19-8 0,60-39 0,111-83 0,-140 91 0,88-46 0,-151 90 0,5-4 0,0 1 0,0 1 0,0 0 0,1 0 0,0 0 0,-1 1 0,1 0 0,0 0 0,0 1 0,13-1 0,-20 2 0,-1 0 0,1 0 0,0 0 0,0 0 0,-1 0 0,1 1 0,0-1 0,-1 0 0,1 0 0,0 1 0,-1-1 0,1 0 0,-1 1 0,1-1 0,0 0 0,-1 1 0,1-1 0,-1 1 0,1-1 0,-1 1 0,0-1 0,1 1 0,-1 0 0,1-1 0,-1 1 0,0-1 0,1 1 0,-1 0 0,0-1 0,0 1 0,0 0 0,0-1 0,1 1 0,-1 0 0,0 0 0,0-1 0,0 1 0,0 0 0,0-1 0,-1 1 0,1 0 0,0-1 0,0 1 0,0 0 0,-1-1 0,1 1 0,0 0 0,-1-1 0,1 1 0,-1 1 0,-25 37 0,20-32 0,-31 40 0,-61 59 0,-3 2 0,-17 23 0,116-125 0,9-6 0,16-9 0,-20 8 0,268-134 0,-59 25 0,-23 16 0,126-54 0,-306 144 0,-1 1 0,1-1 0,-1 1 0,1 0 0,0 1 0,0 0 0,15-1 0,-24 3 0,1 0 0,-1 0 0,1 0 0,-1 0 0,0 0 0,1 0 0,-1 0 0,1 0 0,-1 0 0,0 0 0,1 0 0,-1 1 0,1-1 0,-1 0 0,0 0 0,1 0 0,-1 1 0,0-1 0,1 0 0,-1 0 0,0 1 0,1-1 0,-1 0 0,0 0 0,0 1 0,1-1 0,-1 0 0,0 1 0,0-1 0,0 1 0,1-1 0,-1 1 0,-5 13 0,-20 13 0,24-26 0,-19 19 0,-27 26 0,-94 71 0,105-92 0,25-15 0,19-14 0,33-19 0,1 1 0,1 2 0,1 1 0,0 3 0,66-15 0,-80 23 0,-23 5 0,1 1 0,-1 0 0,1 1 0,0 0 0,-1 0 0,10 0 0,-16 1 0,0 0 0,0 0 0,0 1 0,0-1 0,0 0 0,0 0 0,0 1 0,0-1 0,0 1 0,0-1 0,0 1 0,0-1 0,0 1 0,-1-1 0,1 1 0,0 0 0,0 0 0,0-1 0,-1 1 0,1 0 0,0 0 0,-1 0 0,1 0 0,-1 0 0,1 0 0,-1 0 0,0 0 0,1 0 0,-1 0 0,0 0 0,1 0 0,-1 0 0,0 0 0,0 0 0,0 0 0,0 0 0,0 0 0,0 0 0,-1 2 0,0 2 0,1-1 0,-1 0 0,-1 1 0,1-1 0,0 1 0,-1-1 0,0 0 0,-4 6 0,-15 16 0,-1 0 0,-1-1 0,-2-2 0,0 0 0,-52 34 0,2-7 0,36-25 0,-60 50 0,63-42 0,7-5 0,-1-2 0,-1-1 0,-38 23 0,52-42 0,33-23 0,61-40 0,94-53 0,100-39 0,-146 86-257,3 6-1,152-46 0,-207 81 129,0 3 0,2 4 0,0 3 1,1 3-1,120 2 0,-173 7 129,0 1 0,0 1 0,1 1 0,-2 1 0,38 12 0,-58-15 3,0-1 0,0 1 0,0 0 0,0-1 0,0 1 0,0 0 0,0 1 0,0-1 0,0 0 0,0 0 0,-1 1 0,1-1 0,-1 1 0,1-1 0,-1 1 0,1 0 0,-1 0 0,0 0 0,0 0-1,0-1 1,0 1 0,0 1 0,0-1 0,-1 0 0,1 0 0,-1 0 0,1 0 0,-1 4 0,-1-2 48,0 0 1,0 0-1,0-1 0,-1 1 0,1-1 0,-1 1 0,0-1 0,0 0 0,0 1 1,-1-1-1,1 0 0,-1 0 0,0-1 0,0 1 0,-6 4 0,-20 13 107,-2-1-1,0-1 0,-53 21 0,73-34-152,-281 121 5,-173 81-12,303-125 2,145-76 0,17-6 0,0 0 0,0 0 0,0 0 0,0 0 0,0 0 0,0 0 0,0 0 0,0 0 0,0 0 0,0-1 0,1 1 0,-1 0 0,0 0 0,0 0 0,0 0 0,0 0 0,0 0 0,0 0 0,0 0 0,0 0 0,0 0 0,0 0 0,0-1 0,0 1 0,0 0 0,0 0 0,0 0 0,0 0 0,0 0 0,0 0 0,0 0 0,0 0 0,0 0 0,0 0 0,-1-1 0,1 1 0,0 0 0,0 0 0,0 0 0,0 0 0,0 0 0,0 0 0,0 0 0,0 0 0,0 0 0,0 0 0,0 0 0,0 0 0,0 0 0,0 0 0,0 0 0,-1 0 0,1 0 0,0 0 0,0 0 0,0 0 0,0 0 0,0 0 0,0 0 0,0 0 0,0 0 0,0 0 0,0 0 0,-1 0 0,1 0 0,0 0 0,0 0 0,0 0 0,0 0 0,24-21 0,35-15 0,0 3 0,2 2 0,97-34 0,-145 61 0,119-45 0,2 6 0,278-50 0,-397 91 0,5-2 0,1 0 0,0 2 0,1 0 0,-1 2 0,34 3 0,-53-3 0,-1 0 0,1 0 0,-1 1 0,0-1 0,1 1 0,-1-1 0,0 1 0,1 0 0,-1-1 0,0 1 0,0 0 0,2 1 0,-2-1 0,-1-1 0,0 0 0,0 1 0,1-1 0,-1 1 0,0-1 0,0 0 0,0 1 0,0-1 0,0 1 0,1-1 0,-1 1 0,0-1 0,0 1 0,0-1 0,0 1 0,0-1 0,0 0 0,-1 1 0,1-1 0,0 1 0,0-1 0,0 1 0,0-1 0,0 0 0,-1 1 0,-2 3 0,1-1 0,-1 0 0,0 0 0,0 0 0,0 0 0,-1 0 0,-4 3 0,-34 21 0,-2-2 0,-1-2 0,-75 27 0,57-24 0,-488 215 0,529-233 0,25-13 0,33-21 0,29-12 0,1 2 0,1 4 0,2 2 0,1 4 0,1 2 0,87-16 0,-149 38 0,0 0 0,0 1 0,1 1 0,-1-1 0,17 3 0,-25-2 0,0 0 0,0 0 0,0 0 0,0 1 0,-1-1 0,1 0 0,0 0 0,0 1 0,0-1 0,-1 1 0,1-1 0,0 1 0,0-1 0,-1 1 0,1-1 0,0 1 0,-1-1 0,1 1 0,-1 0 0,1-1 0,0 1 0,-1 0 0,0 0 0,1-1 0,-1 1 0,1 1 0,-1 0 0,-1 0 0,1 0 0,0 0 0,-1 0 0,0 0 0,1 0 0,-1 0 0,0 0 0,0 0 0,0-1 0,0 1 0,0 0 0,-1-1 0,1 1 0,-1 0 0,1-1 0,-2 2 0,-26 25 0,0-1 0,-2-2 0,-1-1 0,0-1 0,-39 19 0,49-32 0,26-16 0,40-21 0,445-155 0,-373 144 0,66-22-78,410-141-406,-543 183 484,-20 7 0,0 0 0,0 2 0,56-9 0,-84 18 0,1-1 0,-1 1 0,1 0 0,-1-1 0,1 1 0,-1 0 0,1 0 0,-1 0 0,1 1 0,0-1 0,-1 0 0,1 0 0,-1 1 0,1-1 0,-1 1 0,1 0 0,-1-1 0,0 1 0,1 0 0,-1 0 0,0 0 0,0 0 0,3 1 0,-4 0 0,0 0 0,0-1 0,0 1 0,1 0 0,-2-1 0,1 1 0,0-1 0,0 1 0,0 0 0,-1-1 0,1 1 0,-1-1 0,1 1 0,-1-1 0,0 1 0,1-1 0,-1 1 0,0-1 0,0 0 0,0 1 0,-2 0 0,-10 15 24,0-1 0,-2-1 0,0-1 0,0 0 0,-35 23 0,-97 51 259,125-76-241,-96 46 51,96-51-93,39-20 0,41-18 0,110-41 0,-107 47 0,44-17 0,138-37 0,-237 77 0,43-7 0,-48 8 0,1 1 0,-1 0 0,1 0 0,-1 0 0,1 0 0,0 0 0,-1 0 0,1 0 0,-1 1 0,1-1 0,-1 0 0,1 1 0,-1 0 0,1-1 0,-1 1 0,0 0 0,1-1 0,-1 1 0,0 0 0,1 0 0,-1 0 0,0 0 0,1 2 0,-1-2 0,-1 1 0,1-1 0,-1 1 0,0-1 0,0 1 0,0-1 0,1 1 0,-2-1 0,1 1 0,0-1 0,0 1 0,0-1 0,-1 1 0,1-1 0,-1 0 0,1 1 0,-1-1 0,1 1 0,-1-1 0,0 0 0,0 0 0,-1 3 0,-26 29 0,26-32 0,-58 56 0,-108 80 0,147-120 0,21-17 0,0 0 0,0 0 0,0 0 0,0 0 0,0 0 0,1 0 0,-1 0 0,0 0 0,0 0 0,0 0 0,0 0 0,0 0 0,0 0 0,0 0 0,0 0 0,0 0 0,0 0 0,0 0 0,0 0 0,0 0 0,0 0 0,0 0 0,1 0 0,-1 0 0,0 0 0,0 1 0,0-1 0,0 0 0,0 0 0,0 0 0,0 0 0,0 0 0,0 0 0,0 0 0,0 0 0,0 0 0,0 0 0,37-21 0,16-17 0,39-26 0,-79 56 0,-1 1 0,1 1 0,0 0 0,0 1 0,22-5 0,-23 8 0,1 1 0,-1 0 0,20 1 0,-19 1 0,0-1 0,0 0 0,14-3 0,-17 0 0,0 0 0,0 0 0,0-2 0,-1 1 0,1-1 0,-1 0 0,0-1 0,0 0 0,-1 0 0,9-9 0,-8 7 0,-7 7 0,0-1 0,-1 1 0,1-1 0,0 1 0,0 0 0,1-1 0,-1 1 0,0 0 0,0 1 0,0-1 0,1 0 0,-1 1 0,0-1 0,1 1 0,-1 0 0,1-1 0,-1 1 0,0 0 0,3 1 0,-4-1 0,0 1 0,0-1 0,0 0 0,0 1 0,-1-1 0,1 1 0,0-1 0,-1 1 0,1-1 0,0 1 0,-1 0 0,1-1 0,0 1 0,-1 0 0,1 0 0,-1-1 0,1 1 0,-1 0 0,1 1 0,0 1 0,-1-1 0,0 1 0,1-1 0,-1 1 0,0-1 0,0 0 0,0 1 0,0-1 0,-1 1 0,0 2 0,-2 4 0,0-1 0,-1 0 0,-1 0 0,1 0 0,-1 0 0,0-1 0,-1 0 0,0 0 0,-11 10 0,-16 22 0,21-20 0,1 1 0,0 0 0,-12 38 0,-8 16 0,29-71 0,0 0 0,1 0 0,-1 0 0,0-1 0,0 1 0,0 0 0,-1-1 0,1 1 0,-6 3 0,7-5 0,0-1 0,-1 1 0,1 0 0,0-1 0,-1 1 0,1-1 0,0 1 0,-1-1 0,1 0 0,-1 0 0,1 1 0,-1-1 0,1 0 0,-1 0 0,1-1 0,-1 1 0,1 0 0,0 0 0,-1-1 0,1 1 0,-1-1 0,1 1 0,-2-2 0,3 2 0,0 0 0,-1 0 0,1 0 0,0 0 0,-1 0 0,1-1 0,0 1 0,-1 0 0,1 0 0,0 0 0,-1 0 0,1 0 0,-1 0 0,1 0 0,0 0 0,-1 0 0,1 0 0,0 0 0,-1 0 0,1 1 0,0-1 0,-1 0 0,1 0 0,0 0 0,-1 0 0,1 1 0,0-1 0,-1 0 0,1 0 0,0 0 0,0 1 0,-1-1 0,-5 16 0,5 23 0,1-32 0,0 43 0,1-8 0,-2 0 0,-2 0 0,-1-1 0,-14 55 0,-49 109 0,-14 54 0,29-100 0,52-160 0,0 1 0,0 0 0,1 0 0,-1-1 0,0 1 0,1 0 0,-1 0 0,0 0 0,1 0 0,-1-1 0,0 1 0,1 0 0,-1 0 0,0 0 0,1 0 0,-1 0 0,0 0 0,1 0 0,-1 0 0,0 0 0,1 0 0,-1 0 0,1 0 0,-1 0 0,0 0 0,1 0 0,-1 0 0,0 0 0,1 1 0,-1-1 0,0 0 0,1 0 0,-1 0 0,0 1 0,1-1 0,-1 0 0,0 0 0,0 1 0,1-1 0,-1 0 0,0 0 0,0 1 0,0-1 0,1 0 0,-1 1 0,0-1 0,0 0 0,0 1 0,0-1 0,0 0 0,0 1 0,0-1 0,1 1 0,-1-1 0,0 0 0,0 1 0,-1-1 0,1 0 0,0 1 0,0-1 0,0 0 0,0 1 0,0-1 0,0 1 0,0-1 0,0 0 0,-1 1 0,30-22 0,-27 19 0,33-26 0,1 1 0,1 2 0,1 1 0,45-19 0,-73 39 0,-1 1 0,1 1 0,-1 0 0,1 0 0,12 0 0,-3 0 0,-17 2 0,-1-1 0,1 1 0,-1 0 0,0-1 0,1 1 0,-1-1 0,0 1 0,1-1 0,-1 0 0,0 1 0,0-1 0,0 0 0,0 0 0,1 0 0,-1 0 0,0 0 0,0 0 0,-1 0 0,1 0 0,0 0 0,0 0 0,-1-1 0,2-1 0,5-35 0,-2 9 0,-24 46 0,-1 0 0,-36 22 0,32-26 0,-1 0 0,0-2 0,0-1 0,-34 9 0,-114 19 0,81-19 0,89-18 0,-617 126 0,435-98 0,-261 8 0,434-37 0,-29 0 0,40 0 0,-1 0 0,1 0 0,0 0 0,-1 0 0,1 0 0,0 0 0,0-1 0,-1 1 0,1 0 0,0-1 0,0 1 0,0-1 0,-1 0 0,1 1 0,0-1 0,0 0 0,0 0 0,0 1 0,0-1 0,0 0 0,-1-2 0,2 2 0,0 0 0,0 0 0,1 0 0,-1 0 0,0 0 0,0 0 0,1 0 0,-1 0 0,0 0 0,1 0 0,-1 0 0,1 0 0,-1 0 0,1 0 0,0 0 0,-1 0 0,1 0 0,0 1 0,0-1 0,-1 0 0,1 1 0,0-1 0,1 0 0,12-10 0,0 1 0,0 0 0,1 1 0,0 1 0,23-9 0,89-27 0,-88 32 0,279-78 0,-244 73 0,1 3 0,103-6 0,-126 21 0,-38 3 0,-14 1 0,-26 5 0,-32-1 0,-1-2 0,0-3 0,-103-7 0,110 2 0,-112-3-53,-1005-44-1131,1142 46 1184,-74-4 0,1-4 0,-134-32 0,230 41 0,-1 0 0,0-1 0,0 1 0,0-1 0,1 0 0,-1 0 0,1-1 0,-5-2 0,9 4 0,0 1 0,-1 0 0,1 0 0,0 0 0,0-1 0,0 1 0,-1 0 0,1 0 0,0-1 0,0 1 0,0 0 0,0-1 0,0 1 0,-1 0 0,1 0 0,0-1 0,0 1 0,0 0 0,0-1 0,0 1 0,0 0 0,0 0 0,0-1 0,0 1 0,0 0 0,0-1 0,0 1 0,1 0 0,-1-1 0,0 1 0,11-8 0,9 3 7,0 0 0,-1 2 0,1 0 0,0 1 0,21 1 0,-12 0 115,95-4 235,0 6 1,125 17 0,-204-9-358,-35-5 0,-26-3 0,-300-33-20,225 20-124,-284-36-675,-915-85-1983,-11 79-543,1110 57 4249,173-1-28,26-1-44,30 2 263,579-14 1111,-123-2-989,-415 16-1217,-62 1 0,-26 0 0,-45 4 0,-107 3 0,-102 3 0,-107 6-164,-1015-13-2372,-2-136-662,1125 85 2281,215 35 748,-8 0 6,1-3 1,-59-21-1,98 25 184,15 8-18,0 0-1,0 0 1,0 0 0,0 0-1,0 0 1,0-1 0,0 1-1,0 0 1,0 0-1,0 0 1,0 0 0,0 0-1,0-1 1,0 1 0,0 0-1,0 0 1,1 0 0,-1 0-1,0 0 1,0 0 0,0-1-1,0 1 1,0 0 0,0 0-1,0 0 1,0 0 0,1 0-1,-1 0 1,0 0 0,0 0-1,0 0 1,0 0 0,0-1-1,0 1 1,1 0 0,-1 0-1,0 0 1,0 0-1,0 0 1,0 0 0,0 0-1,1 0 1,-1 0 0,0 0-1,0 0 1,0 0 0,0 0-1,0 0 1,1 0 0,-1 1-1,0-1 1,0 0 0,0 0-1,22 0 345,0 1 0,0 1-1,36 8 1,-4-1 69,627 136 4433,-622-125-4291,-58-19-556,-1-1 0,1 0 1,-1 0-1,1 0 0,0 1 0,-1-1 1,1 0-1,-1 1 0,1-1 1,0 1-1,-1-1 0,1 0 0,-1 1 1,1-1-1,-1 1 0,0-1 1,1 1-1,-1 0 0,1-1 0,-1 1 1,0-1-1,0 1 0,1 0 0,-1-1 1,0 1-1,0 0 0,0-1 1,0 1-1,0 0 0,0-1 0,0 1 1,0 0-1,0-1 0,0 1 1,0 0-1,0-1 0,0 1 0,0 0 1,-1-1-1,1 1 0,0 0 0,0-1 1,-1 1-1,1-1 0,0 1 1,-1-1-1,1 1 0,-1-1 0,1 1 1,-1-1-1,1 1 0,-1-1 0,0 1 1,-39 23-27,38-23 23,-35 15 1,0-1 0,0-2 0,-52 11 0,-128 14 0,172-31 0,-214 26-591,-3-11-1,1-12 1,-1-11 0,0-12-1,-312-55 1,318 16 331,193 36 262,-114-49 0,129 40-2,38 16 70,13 3 123,16 4 456,-7 2-449,-1 2-1,1 0 1,0 0-1,-1 1 0,1 0 1,18 9-1,67 36 1199,-72-34-1300,-18-11-98,0 1 0,-1 0 0,1 0 0,-1 0 0,0 1 0,0 0 0,0 1 0,-1-1 0,0 1 0,0 0 0,7 12 0,-10-14 0,-1 0 0,1-1 0,-1 1 0,0 0 0,-1 0 0,1 0 0,-1 0 0,1 0 0,-1 0 0,0 0 0,-1 0 0,1 0 0,-1 0 0,1 0 0,-1-1 0,-1 1 0,1 0 0,0 0 0,-1-1 0,0 1 0,0-1 0,0 1 0,0-1 0,0 0 0,-4 4 0,-3 3 0,-1 1 0,0-2 0,0 1 0,-1-1 0,-1-1 0,1 0 0,-2 0 0,1-1 0,-19 7 0,-8 2 0,-1-2 0,-41 8 0,-14-2 0,-1-4 0,-146 6 0,-202-20 0,411-3 0,-25-1 0,0 3 0,1 2 0,-1 3 0,-99 23 0,96-15 0,-66 7 0,71-14 0,-96 27 0,98-19 0,0-2 0,-70 7 0,114-18 0,-1 1 0,1 0 0,0 0 0,0 1 0,0 0 0,-15 10 0,-2 0 0,26-14 0,1 1 0,0-1 0,-1 0 0,1 0 0,0 1 0,-1-1 0,1 0 0,-1 0 0,1 0 0,-1 0 0,1 1 0,0-1 0,-1 0 0,1 0 0,-1 0 0,1 0 0,-1 0 0,1 0 0,-1 0 0,1 0 0,0 0 0,-1-1 0,1 1 0,-1 0 0,1 0 0,-1 0 0,1 0 0,0-1 0,-1 1 0,1 0 0,-1-1 0,1-13 0,13-20 0,-13 34 0,28-51 0,58-82 0,-14 25 0,-58 75 0,-12 29 0,-1-1 0,1 0 0,0 1 0,0-1 0,1 1 0,-1-1 0,1 1 0,0 0 0,4-4 0,-7 8 0,1 0 0,-1-1 0,0 1 0,0 0 0,0 0 0,1 0 0,-1 0 0,0-1 0,1 1 0,-1 0 0,0 0 0,0 0 0,1 0 0,-1 0 0,0 0 0,1 0 0,-1 0 0,0 0 0,1 0 0,-1 0 0,0 0 0,0 0 0,1 0 0,-1 0 0,0 0 0,1 0 0,-1 0 0,0 0 0,0 1 0,1-1 0,-1 0 0,0 0 0,0 0 0,1 0 0,-1 1 0,0-1 0,0 0 0,0 0 0,1 1 0,-1-1 0,0 0 0,0 0 0,0 1 0,0-1 0,0 0 0,1 0 0,-1 1 0,0-1 0,0 0 0,0 1 0,0-1 0,0 0 0,0 0 0,0 1 0,0-1 0,0 0 0,0 1 0,0-1 0,0 0 0,0 1 0,0-1 0,-1 0 0,1 22 0,-1-13 0,-1 0 0,-1 0 0,1-1 0,-2 1 0,1-1 0,-1 1 0,0-1 0,-9 12 0,-50 60 0,48-62 0,-149 184 0,113-149 0,42-46 0,1 0 0,0 1 0,1 0 0,-1 0 0,1 1 0,1-1 0,0 2 0,0-1 0,1 1 0,0-1 0,-5 17 0,-1 20 0,3 1 0,1 0 0,3 1 0,3 82 0,1-128 0,0 1 0,0 0 0,1 0 0,-1 0 0,1 0 0,0-1 0,0 1 0,0 0 0,0-1 0,0 1 0,1-1 0,-1 1 0,1-1 0,0 1 0,-1-1 0,1 0 0,0 0 0,0 0 0,1 0 0,-1 0 0,0-1 0,1 1 0,-1-1 0,0 1 0,5 1 0,4 0 0,1 0 0,-1 0 0,0-1 0,1-1 0,14 1 0,-19-2 0,295 11 0,141 12 0,69-5 0,-417-19 0,-312 3 0,-256-5 0,438-1 0,35 4 0,0 0 0,0 0 0,0 0 0,-1-1 0,1 1 0,0 0 0,0 0 0,0 0 0,0 0 0,0 0 0,0 0 0,0 0 0,0 0 0,0-1 0,0 1 0,0 0 0,0 0 0,0 0 0,0 0 0,0 0 0,0 0 0,0 0 0,0-1 0,0 1 0,0 0 0,0 0 0,0 0 0,0 0 0,0 0 0,0 0 0,0 0 0,0-1 0,0 1 0,0 0 0,1 0 0,-1 0 0,0 0 0,0 0 0,0 0 0,0 0 0,0 0 0,0 0 0,0 0 0,0 0 0,0 0 0,1-1 0,-1 1 0,0 0 0,0 0 0,0 0 0,0 0 0,0 0 0,0 0 0,0 0 0,1 0 0,-1 0 0,0 0 0,0 0 0,0 0 0,0 0 0,0 0 0,0 0 0,1 1 0,23-7 0,75-8 0,154 0 0,-178 12 0,1081-7 0,-1113 7 0,59-9 0,25-2 0,-84 12 0,-38 1 0,-28 1 0,-556-1 0,560-3 0,19 2 0,1 0 0,-1 0 0,0 1 0,1-1 0,-1 0 0,1 1 0,-1-1 0,1 0 0,-1 1 0,1-1 0,-1 1 0,1-1 0,0 1 0,-1-1 0,1 1 0,0 0 0,-1-1 0,1 1 0,0-1 0,-1 1 0,1 0 0,0 0 0,0 0 0,1-1 0,48-18 0,2 1 0,84-17 0,-37 11 0,90-23 0,1 8 0,2 8 0,386-11 0,-374 60 0,-1-1 0,-161-13 0,-42-4 0,1 0 0,-1 0 0,0 0 0,0 0 0,0 0 0,1 0 0,-1 0 0,0 0 0,0 0 0,1 0 0,-1 0 0,0 0 0,0 0 0,0 0 0,1 0 0,-1 0 0,0 0 0,0 0 0,0 0 0,1 0 0,-1 1 0,0-1 0,0 0 0,0 0 0,0 0 0,1 0 0,-1 0 0,0 1 0,0-1 0,0 0 0,0 0 0,0 0 0,1 0 0,-1 1 0,0-1 0,0 0 0,0 0 0,0 0 0,0 1 0,0-1 0,0 0 0,0 0 0,0 0 0,0 1 0,0-1 0,0 0 0,0 0 0,0 0 0,0 1 0,0-1 0,0 0 0,0 0 0,0 0 0,0 1 0,0-1 0,0 0 0,-1 0 0,1 0 0,0 1 0,0-1 0,0 0 0,-20 8 0,-14-2 0,-1-1 0,-51 1 0,60-5 0,-1165 63 0,1145-61 0,46 0 0,9 0 0,23 3 0,685 37-523,-537-37 338,409 15 44,-497-18 141,-69-5 0,-23 2 0,-1 0 0,1 0 0,0 0 0,0 0 0,0 0 0,0 0 0,0 0 0,0 0 0,0 0 0,0 0 0,-1 0 0,1 0 0,0 0 0,0 0 0,0-1 0,0 1 0,0 0 0,0 0 0,0 0 0,0 0 0,0 0 0,-1 0 0,1 0 0,0 0 0,0 0 0,0 0 0,0 0 0,0-1 0,0 1 0,0 0 0,0 0 0,0 0 0,0 0 0,0 0 0,0 0 0,0 0 0,0 0 0,0-1 0,0 1 0,0 0 0,0 0 0,0 0 0,0 0 0,0 0 0,0 0 0,0 0 0,0 0 0,0-1 0,0 1 0,0 0 0,0 0 0,0 0 0,0 0 0,0 0 0,0 0 0,0 0 0,0 0 0,1 0 0,-1-1 0,0 1 0,0 0 0,0 0 0,0 0 0,0 0 0,0 0 0,0 0 0,0 0 0,1 0 0,-42-14 0,37 13 0,-817-202-1027,588 150 223,-845-181 379,1039 225 206,29 6 522,1 0 0,-1 1 0,0 1 0,0 0 0,0 0 0,1 0 0,-1 1 0,0 1 1,-13 2-1,-186 38-157,-234 16 1,399-54-147,44-3 0,-1 0 0,1 0 0,0 0 0,0 0 0,0 0 0,0 0 0,0 0 0,-1 1 0,1-1 0,0 0 0,0 0 0,0 0 0,-1 0 0,1 0 0,0 0 0,0 0 0,0 0 0,0 0 0,-1 0 0,1 0 0,0 0 0,0 0 0,0 0 0,-1 0 0,1 0 0,0 0 0,0 0 0,0 0 0,0-1 0,-1 1 0,1 0 0,0 0 0,0 0 0,0 0 0,0 0 0,-1 0 0,1 0 0,0-1 0,0 1 0,0 0 0,0 0 0,0 0 0,0 0 0,0-1 0,0 1 0,-1 0 0,1 0 0,0 0 0,0 0 0,0-1 0,0 1 0,0 0 0,0 0 0,0 0 0,0-1 0,13-7 0,24-5 0,60-4 0,-70 14 0,0-2 0,-1 0 0,34-12 0,-57 14 0,-9 2 0,-16 2 0,-15 3 0,-315 31 0,-5-26 0,609-6 0,435 19 0,-677-22 0,-1 0 0,1-1 0,13-3 0,-14-2 0,-18 2 0,-23-1 0,-78 7 0,-147 20 0,-37 2 0,268-26 0,19-1 0,16-4 0,29-6 0,-1 1 0,1 1 0,1 3 0,46-5 0,164-3 0,-7 1 0,-112-6 0,167-51 0,-263 64 0,0 2 0,1 1 0,40 0 0,107 6 0,-136 0 0,81 6 0,-1 5 0,193 43 0,-131-10 0,189 41 0,-282-69 0,193 7 0,-259-24 0,-68-3 0,9 2 0,-125-13 0,1-6 0,1-7 0,-176-55 0,218 45 0,110 36 0,-7-2 0,-1 0 0,1-1 0,-15-9 0,23 13 0,0 0 0,-1 0 0,1 0 0,0-1 0,-1 1 0,1 0 0,0-1 0,-1 1 0,1 0 0,0-1 0,-1 1 0,1 0 0,0-1 0,0 1 0,-1 0 0,1-1 0,0 1 0,0-1 0,0 1 0,0-1 0,0 1 0,0 0 0,0-1 0,0 1 0,-1-1 0,2 1 0,-1-1 0,0 1 0,0-1 0,0 1 0,0 0 0,0-2 0,2 1 0,-1 0 0,0 0 0,1 0 0,-1 0 0,1 0 0,-1 0 0,1 0 0,0 1 0,0-1 0,-1 0 0,1 1 0,0-1 0,3 1 0,46-8 0,1 2 0,88 3 0,-80 2 0,464 0-1550,836 108 0,-1320-102 1526,39 7 14,-72-11 11,-1 1 0,1 0-1,-1 0 1,1 0 0,-1 1 0,0 0 0,11 8-1,-16-11 3,-1 0 0,0 1 0,1-1 0,-1 0 0,1 1 1,-1-1-1,0 0 0,1 1 0,-1-1 0,0 1 0,1-1 0,-1 1 0,0-1 0,0 0 0,1 1 0,-1-1 0,0 1 0,0-1 0,0 1 0,0 0 0,0-1 0,0 1 0,0-1 0,0 1 0,0-1 0,0 1 0,0-1 0,0 1 0,0-1 0,0 1 0,0-1 0,0 1 0,-1-1 0,1 1 0,0-1 0,0 1 1,-1-1-1,1 1 0,0-1 0,-1 0 0,1 1 0,0-1 0,-1 0 0,1 1 0,-1-1 0,1 0 0,-1 1 0,1-1 0,0 0 0,-1 0 0,1 1 0,-1-1 0,0 0 0,-7 5 98,-1-1 0,1 0 0,-1-1 0,1 0 0,-1 0 0,-13 2 0,-67 7 118,51-8-197,-573 48 681,26-3-279,494-35-302,76-8-95,15-6-27,0 0 0,-1 0 1,2 1-1,-1-1 0,0 0 0,0 0 0,0 1 0,0-1 0,0 0 0,0 0 0,0 0 0,0 1 0,0-1 1,0 0-1,0 0 0,0 0 0,1 0 0,-1 1 0,0-1 0,0 0 0,0 0 0,0 0 0,0 0 0,1 0 0,-1 1 1,0-1-1,0 0 0,0 0 0,1 0 0,-1 0 0,0 0 0,0 0 0,0 0 0,1 0 0,-1 0 0,0 0 1,0 0-1,0 0 0,1 0 0,-1 0 0,0 0 0,0 0 0,1 0 0,19 4 0,42 3 0,121 2 0,964-26-1621,-1076 15 1605,352-18 243,-19-25-1,-398 45-226,-1 0 0,0-1 0,0 0 0,0-1 0,0 1 0,8-4 0,-18 4 0,0 0 0,0 0 0,0 0 0,0 0 0,-1 1 0,-8 1 0,-645-4-91,-957-36-791,1456 31 797,149 7 85,-1 1 0,1-2 0,0 0 0,-17-5 0,28 7 0,0 0 0,-1 0 0,1 0 0,0 0 0,0 0 0,0 0 0,0 0 0,-1 0 0,1-1 0,0 1 0,0 0 0,0 0 0,0 0 0,0 0 0,-1 0 0,1 0 0,0 0 0,0-1 0,0 1 0,0 0 0,0 0 0,0 0 0,0 0 0,0 0 0,0-1 0,-1 1 0,1 0 0,0 0 0,0 0 0,0 0 0,0-1 0,0 1 0,0 0 0,0 0 0,0 0 0,0-1 0,0 1 0,0 0 0,0 0 0,1 0 0,-1 0 0,0-1 0,0 1 0,0 0 0,0 0 0,0 0 0,0 0 0,0 0 0,0-1 0,0 1 0,1 0 0,-1 0 0,0 0 0,0 0 0,0 0 0,0 0 0,0 0 0,1-1 0,22-7 0,44-5 0,1 3 0,94-3 0,-109 10 0,461-23-16,417-32-21,137-82-51,-987 130 88,-72 11 0,-19 4 0,-382 121 1250,267-89-658,-564 118-223,-6-74-305,642-77-64,-338 34 0,342-28 0,49-10 0,0 0 0,0 0 0,0 0 0,0 0 0,0 0 0,-1 0 0,1 0 0,0 0 0,0 0 0,0 0 0,0 0 0,0 0 0,0 1 0,0-1 0,-1 0 0,1 0 0,0 0 0,0 0 0,0 0 0,0 0 0,0 0 0,0 0 0,0 1 0,0-1 0,0 0 0,-1 0 0,1 0 0,0 0 0,0 0 0,0 0 0,0 1 0,0-1 0,0 0 0,0 0 0,0 0 0,0 0 0,0 0 0,0 1 0,0-1 0,0 0 0,0 0 0,0 0 0,0 0 0,0 0 0,0 0 0,1 1 0,-1-1 0,0 0 0,0 0 0,13 6 0,28 2 0,0-1 0,45 2 0,-48-6 0,59 6-4,307 31-26,-6 29 205,-377-64-72,58 16 299,-71-19-377,-1 1-1,0 0 1,1 1 0,-2-1 0,1 1 0,0 1-1,7 6 1,-13-11-25,0 1 0,0-1 0,-1 1 0,1-1 0,0 1 0,-1 0 0,1-1 0,0 1 0,-1 0 0,1 0 0,-1 0 0,1-1 0,-1 1 0,0 0 0,1 0 0,-1 0 0,0 0 0,1 0 0,-1 0 0,0 0 0,0-1 0,0 1 0,0 0 0,0 0 0,0 0 0,0 0 0,0 0 0,0 0 0,-1 0 0,1 0 0,0 0 0,-1 0 0,1 0 0,0-1 0,-1 1 0,1 0 0,-1 0 0,1 0 0,-1-1 0,0 2 0,-3 1 0,0 0 0,0 0 0,0 0 0,0-1 0,-1 1 0,1-1 0,-5 2 0,-32 9 0,0-1 0,0-2 0,-70 8 0,-275 22-360,124-17-220,260-22 572,-359 42-744,13 19 722,299-47 30,49-15 0,-1 0 0,1 0 0,0 0 0,0 0 0,-1 0 0,1 0 0,0 0 0,-1 0 0,1 0 0,0 0 0,0 1 0,-1-1 0,1 0 0,0 0 0,0 0 0,0 0 0,-1 0 0,1 1 0,0-1 0,0 0 0,0 0 0,-1 0 0,1 1 0,0-1 0,0 0 0,0 0 0,0 1 0,0-1 0,-1 0 0,1 0 0,0 1 0,0-1 0,0 0 0,0 0 0,0 1 0,0-1 0,0 0 0,0 0 0,0 1 0,25 3 0,169-14 0,-76 1 0,2140-39-3476,-2212 49 3538,-43-1 15,-9 0 30,-68 1 630,-263-7 979,-130 2 287,-253 56-2792,347-19 492,347-31 297,24-2 0,4-1 0,45-2 0,502-29-74,481-19-666,832 33-1211,-1774 19 1951,-75 2 78,-22 2 122,-34 3 378,-762 50 2255,589-61-2167,181-4-666,27 0 0,8 6 0,1 1 0,-1-1 0,0 1 0,0-1 0,1 1 0,-1-1 0,0 1 0,1-1 0,-1 1 0,1-1 0,-1 1 0,0 0 0,1-1 0,-1 1 0,1 0 0,-1-1 0,1 1 0,-1 0 0,1-1 0,0 1 0,-1 0 0,2 0 0,14-6 0,1 1 0,0 1 0,1 0 0,-1 1 0,36 0 0,-12-1 0,267-24-96,427-37-551,-3 30 210,-722 35 437,-13 1 0,-25 3 0,20-3 0,-508 55 24,187-22 276,-521 57-235,820-88-65,36-4 0,53-5 0,507-76-35,-402 54 20,715-121 5,-833 141 10,-16 4 0,-1-1 0,55-17 0,-83 22 0,0 0 0,-1-1 0,1 1 0,0 0 0,-1-1 0,1 1 0,0 0 0,0-1 0,-1 1 0,1-1 0,-1 1 0,1-1 0,0 1 0,-1-1 0,1 1 0,-1-1 0,0 0 0,1 1 0,0-2 0,-8-7 0,-29-4 0,34 13 0,-604-135-47,481 110-70,-1487-249-863,1275 227 697,318 44 283,0 0 0,-22-7 0,26 0 0,14 10 0,1-1 0,0 1 0,0-1 0,0 1 0,0 0 0,-1-1 0,1 1 0,0-1 0,0 1 0,0-1 0,0 1 0,0 0 0,0-1 0,0 1 0,0-1 0,0 1 0,1 0 0,-1-1 0,0 1 0,0-1 0,0 1 0,0 0 0,0-1 0,1 1 0,-1-1 0,0 1 0,0 0 0,1-1 0,4-3 0,0 0 0,0 1 0,1-1 0,-1 1 0,1 1 0,0-1 0,11-3 0,120-38-25,181-35 1,-241 62-77,543-103-485,-525 103 1379,-81 11-366,-21 4-79,-38 4-206,1 2 0,-48 10 0,48-7-133,-325 57-122,-266 38-954,149-59 1018,4-42 59,480-1-10,-40-1 198,-1-3-1,1-1 1,-47-12-1,86 16-183,-1 0 0,1 0 0,-1-1-1,1 1 1,-1-1 0,1 1 0,0-1 0,0 0 0,0-1-1,0 1 1,-5-5 0,8 6-14,-1 1-1,1-1 1,0 1-1,0-1 1,-1 1-1,1-1 1,0 0-1,0 1 0,0-1 1,-1 1-1,1-1 1,0 0-1,0 1 1,0-1-1,0 0 1,0 1-1,0-1 1,0 1-1,1-1 1,-1 0-1,0 1 1,0-1-1,0 1 1,1-1-1,-1 0 1,2-1 0,-1 0 1,1 1-1,-1-1 1,1 1-1,-1-1 0,1 1 1,0 0-1,0 0 1,0 0-1,0 0 1,2-1-1,31-11 113,1 2 1,-1 2-1,70-10 0,-36 8 303,109-20-108,152-30-203,-302 54-105,-13 3 0,0 1 0,0 0 0,0 1 0,19-1 0,-26 6 0,-12 2 0,-11 2 0,0 0 0,-1-2 0,0 1 0,-28 4 0,6 0 0,-171 35 0,-2-8 0,-308 13 0,489-48 0,10 0 0,0-1 0,0 0 0,0-2 0,0 0 0,0-1 0,-22-6 0,42 8 0,-1 0 0,0 0 0,0 0 0,0-1 0,0 1 0,1 0 0,-1-1 0,0 1 0,0-1 0,1 1 0,-1-1 0,0 1 0,0-1 0,1 0 0,-1 1 0,1-1 0,-1 0 0,1 1 0,-1-1 0,1 0 0,-1-1 0,1 1 0,0 1 0,0-1 0,0 0 0,0 0 0,0 1 0,0-1 0,0 0 0,1 0 0,-1 1 0,0-1 0,1 0 0,-1 1 0,0-1 0,1 0 0,-1 1 0,1-1 0,-1 1 0,1-1 0,0 0 0,5-4 0,-1 1 0,1 0 0,0 1 0,11-6 0,14-5 0,0 2 0,1 1 0,54-10 0,106-8 0,-117 19 0,51-7-10,864-108-499,-2 56 77,-985 68 431,78-1 1,148 14 0,-227-12 0,61 14 0,-61-14 0,1 1 0,-1 0 0,0-1 0,0 1 0,0 0 0,0 0 0,0 0 0,0 0 0,-1 1 0,1-1 0,0 0 0,0 1 0,-1-1 0,1 1 0,-1 0 0,0-1 0,1 1 0,-1 0 0,0 0 0,0 0 0,0 0 0,1 4 0,-2-4 0,0 0 0,0 1 0,-1-1 0,1 0 0,-1 0 0,1 0 0,-1 1 0,0-1 0,0 0 0,0 0 0,0 0 0,0 0 0,0 0 0,-1-1 0,1 1 0,-1 0 0,1 0 0,-1-1 0,1 1 0,-4 1 0,-45 31 0,41-29 0,-43 24 110,-1-2-1,-79 27 0,-123 28 406,121-41-406,-106 30-109,217-62 0,52-5 0,286-18 0,-117 2 0,-180 11 0,-11 0 0,1 0 0,-1 1 0,1 0 0,0 0 0,-1 1 0,1 0 0,-1 0 0,1 0 0,13 6 0,-20-7 0,-1 0 0,0 1 0,0-1 0,1 0 0,-1 1 0,0-1 0,0 0 0,1 1 0,-1-1 0,0 0 0,0 1 0,0-1 0,0 0 0,0 1 0,1-1 0,-1 0 0,0 1 0,0-1 0,0 0 0,0 1 0,0-1 0,0 1 0,0-1 0,0 0 0,0 1 0,-1-1 0,1 0 0,0 1 0,0-1 0,0 1 0,0-1 0,0 0 0,-1 1 0,1-1 0,0 0 0,0 0 0,-1 1 0,1-1 0,0 0 0,0 1 0,-1-1 0,1 0 0,0 0 0,-1 0 0,1 1 0,0-1 0,-1 0 0,1 0 0,-1 0 0,-13 10 0,0-1 0,-1 0 0,1-1 0,-26 9 0,19-8 0,-327 145 0,302-130 0,46-24 0,-1 0 0,1 0 0,0 0 0,-1 0 0,1 0 0,0 0 0,-1 0 0,1 0 0,0 1 0,0-1 0,-1 0 0,1 0 0,0 0 0,-1 1 0,1-1 0,0 0 0,0 0 0,0 1 0,-1-1 0,1 0 0,0 0 0,0 1 0,0-1 0,0 0 0,-1 1 0,1-1 0,0 0 0,0 1 0,0-1 0,0 0 0,0 1 0,0-1 0,0 0 0,0 1 0,0-1 0,0 0 0,0 1 0,0-1 0,0 0 0,0 1 0,0-1 0,0 0 0,1 1 0,-1-1 0,0 0 0,0 0 0,0 1 0,0-1 0,1 0 0,-1 0 0,0 1 0,0-1 0,1 0 0,-1 0 0,0 1 0,0-1 0,1 0 0,-1 0 0,0 0 0,1 0 0,-1 1 0,1-1 0,12 3 0,0 0 0,0 0 0,0-1 0,1-1 0,-1 0 0,25-2 0,-1 1 0,295 5 22,271 4-151,-447-11-50,0-7 0,174-32 0,-79-9 179,-226 46 0,-22 4 0,-5 1 0,-37 9 0,-53 13 7,-377 89 203,-9-27 110,408-79-213,69-6-107,-1 0 0,1 0 0,0 0 0,-1 0 0,1 0 0,-1 0 0,1-1 0,0 1 0,0 0 0,-1-1 0,1 1 0,0-1 0,0 1 0,-1-1 0,1 0 0,0 1 0,0-1 0,0 0 0,-2-2 0,3 3 0,-1-1 0,1 0 0,0 0 0,0 0 0,0 0 0,0 0 0,0 1 0,0-1 0,0 0 0,0 0 0,0 0 0,0 0 0,0 0 0,1 1 0,-1-1 0,0 0 0,1 0 0,-1 0 0,0 1 0,1-1 0,-1 0 0,2-1 0,3-5 0,1 0 0,1 0 0,-1 1 0,11-8 0,69-52 0,101-56 0,-33 23 0,-144 92 0,-4 4 0,0-1 0,0 0 0,0-1 0,0 1 0,-1-1 0,1-1 0,-1 1 0,8-11 0,-13 15 0,0 0 0,0 1 0,0-1 0,0 0 0,1 1 0,-1-1 0,0 1 0,0-1 0,0 0 0,0 1 0,0-1 0,-1 0 0,1 1 0,0-1 0,0 0 0,0 1 0,-1-1 0,1 0 0,0 1 0,0-1 0,-1 1 0,1-1 0,-1 1 0,1-1 0,0 1 0,-1-1 0,1 1 0,-1-1 0,1 1 0,-1-1 0,1 1 0,-1 0 0,0-1 0,1 1 0,-1 0 0,1 0 0,-1-1 0,0 1 0,1 0 0,-1 0 0,-1 0 0,-33-6 0,-2 4 0,0 2 0,-71 10 0,-80 24 0,101-17 0,0 1 0,44-8 0,-1-2 0,-83 5 0,107-15 0,20 2 0,-1 0 0,1 0 0,0 0 0,0-1 0,0 1 0,0 0 0,0 0 0,0 0 0,0 0 0,-1 0 0,1 0 0,0 0 0,0 0 0,0 0 0,0 0 0,0 0 0,0 0 0,0 0 0,0 0 0,0-1 0,-1 1 0,1 0 0,0 0 0,0 0 0,0 0 0,0 0 0,0 0 0,0 0 0,0 0 0,0-1 0,0 1 0,0 0 0,0 0 0,0 0 0,0 0 0,0 0 0,0 0 0,0-1 0,0 1 0,0 0 0,0 0 0,0 0 0,0 0 0,0 0 0,0 0 0,0 0 0,0-1 0,0 1 0,0 0 0,1 0 0,-1 0 0,0 0 0,0 0 0,0 0 0,0 0 0,0 0 0,0 0 0,0-1 0,34-12 0,145-18 0,-110 21 0,450-77-876,120-18-381,-496 91 1224,-139 13 33,1 1 0,0-1 0,-1 1 0,1 0 0,-1 1 0,1-1 0,0 1 0,-1-1 0,8 4 0,-12-4 0,0 0 0,0 1 0,0-1 0,0 0 0,0 1 0,0-1 0,0 0 0,0 1 0,-1-1 0,1 0 0,0 1 0,0-1 0,0 0 0,0 1 0,0-1 0,-1 0 0,1 1 0,0-1 0,0 0 0,-1 0 0,1 1 0,0-1 0,0 0 0,-1 0 0,1 0 0,0 1 0,-1-1 0,1 0 0,0 0 0,-1 0 0,1 0 0,0 0 0,-1 1 0,-32 13 0,-113 33-47,-219 42 1,311-78-25,-944 162 972,958-166-656,74-6-265,273-20 20,-29-7-164,1100-62-2582,-1120 86 2289,-218 3 433,-1 2-1,41 8 1,-40 3 24,-39-14 0,0 1 0,0-1 0,0 1 0,0-1 0,0 1 0,0 0 0,-1-1 0,1 1 0,0 0 0,0 0 0,0 0 0,-1 0 0,1 0 0,-1 0 0,1 0 0,0 0 0,-1 0 0,1 1 0,-1-1 0,0 0 0,0 1 0,0-1 0,0 0 0,0 0 0,-1 0 0,1 0 0,0 0 0,-1 0 0,1 0 0,0 0 0,-1 0 0,0 0 0,1 0 0,-1 0 0,1 0 0,-1-1 0,-1 3 0,-28 20 0,-8-1 0,-1-2 0,-60 22 0,-94 22 0,101-35 0,-365 123-109,161-53 3167,1310-359-1363,-791 214-1695,-192 43 0,-63 16 0,-291 84 0,152-49 0,-31 8 0,149-46 0,52-10 0,1 1 0,-1-1 0,0 0 0,1 0 0,-1 0 0,1 1 0,-1-1 0,0 0 0,1 0 0,-1 0 0,0 0 0,1 0 0,-1 0 0,1 0 0,-1-1 0,0 1 0,1 0 0,-1 0 0,1 0 0,-1-1 0,0 1 0,1 0 0,-1 0 0,1-1 0,-1 1 0,1-1 0,-1 1 0,1 0 0,-1-1 0,1 1 0,0-1 0,-1 1 0,1-1 0,0 1 0,-1-1 0,1 0 0,-1 0 0,2-1 0,0 1 0,0-1 0,0 0 0,0 1 0,0-1 0,0 1 0,0-1 0,1 1 0,-1-1 0,0 1 0,1 0 0,-1 0 0,3-2 0,19-13 0,0 2 0,1 0 0,0 2 0,31-12 0,112-32 0,-145 49 0,604-131 0,-400 96 0,-190 36 0,-32 7 0,-8 4 0,-10 4 0,-3 1 0,-1-1 0,0-1 0,0-1 0,-1 0 0,0-2 0,0 0 0,-1-1 0,-23 2 0,42-6 0,-1 0 0,1 0 0,0 0 0,0 0 0,-1 0 0,1 0 0,0 0 0,0 0 0,-1 0 0,1-1 0,0 1 0,0 0 0,0-1 0,-1 1 0,1-1 0,0 0 0,0 1 0,0-1 0,0 0 0,0 1 0,-2-3 0,3 2 0,0 0 0,0 0 0,0 0 0,0 0 0,0 0 0,0 0 0,0 1 0,0-1 0,0 0 0,0 0 0,1 0 0,-1 0 0,0 0 0,1 0 0,-1 0 0,0 0 0,1 1 0,-1-1 0,1 0 0,-1 0 0,2-1 0,4-5 0,1 0 0,0 0 0,0 1 0,11-8 0,-1 3 0,0 1 0,1 0 0,-1 1 0,2 1 0,-1 1 0,28-6 0,-44 12 0,0 0 0,1 1 0,-1-1 0,0 1 0,0 0 0,1 0 0,-1 0 0,0 0 0,0 0 0,1 0 0,-1 1 0,0-1 0,3 2 0,-5-2 0,1 1 0,-1-1 0,1 0 0,-1 1 0,1-1 0,-1 1 0,1-1 0,-1 1 0,0-1 0,1 1 0,-1-1 0,0 1 0,1-1 0,-1 1 0,0-1 0,0 1 0,0 0 0,1-1 0,-1 1 0,0 0 0,0-1 0,0 1 0,0-1 0,0 1 0,0 0 0,0-1 0,0 1 0,-1 0 0,1 0 0,-2 4 0,0 0 0,0-1 0,0 1 0,-1-1 0,0 1 0,0-1 0,0 0 0,0 0 0,-6 5 0,4-3 0,0-1 0,-1 0 0,1 0 0,-1 0 0,-1-1 0,1 0 0,0 0 0,-1 0 0,0-1 0,0 0 0,0 0 0,-10 2 0,17-5 0,0 0 0,0 0 0,0 0 0,0 0 0,0 0 0,0 0 0,-1 1 0,1-1 0,0 0 0,0 0 0,0 0 0,0 0 0,0 0 0,0 0 0,-1 0 0,1 0 0,0 0 0,0 0 0,0 0 0,0 0 0,0 0 0,0 0 0,-1 0 0,1 0 0,0 0 0,0 0 0,0 0 0,0 0 0,0 0 0,0 0 0,-1 0 0,1 0 0,0 0 0,0-1 0,0 1 0,0 0 0,0 0 0,0 0 0,0 0 0,0 0 0,-1 0 0,1 0 0,0 0 0,0 0 0,0-1 0,0 1 0,0 0 0,0 0 0,0 0 0,0 0 0,0 0 0,0 0 0,0-1 0,0 1 0,0 0 0,0 0 0,0 0 0,0 0 0,0 0 0,0 0 0,0-1 0,9-7 0,19-7 0,9 4 0,1 2 0,59-6 0,-15 2 0,157-39 0,-232 50 0,-1 1 0,1 1 0,-1-1 0,1 1 0,-1 0 0,1 1 0,-1-1 0,12 4 0,-16-4 0,1 1 0,-1 1 0,1-1 0,-1 0 0,0 1 0,1-1 0,-1 1 0,0-1 0,0 1 0,0 0 0,0 0 0,0 0 0,-1 0 0,1 0 0,-1 1 0,1-1 0,-1 0 0,0 1 0,0-1 0,0 1 0,0-1 0,1 4 0,0 1 0,1-1 0,0 1 0,0-1 0,1 0 0,0 0 0,0 0 0,1-1 0,-1 1 0,1-1 0,8 7 0,-7-7 0,-1-1 0,-1 1 0,1 0 0,-1 0 0,0 0 0,0 1 0,0-1 0,-1 1 0,0 0 0,0 0 0,0 0 0,2 11 0,-1 7-1365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1T09:12:50.5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1T09:14:05.5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1T09:14:11.0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1T09:41:48.8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0 238 24575,'59'0'0,"282"-12"0,-113-29 0,-182 34 0,0 2 0,-1 2 0,81 6 0,-33-1 0,-37-3 0,1-3 0,-2-3 0,63-15 0,-92 18 0,1 0 0,0 2 0,0 0 0,0 2 0,0 1 0,0 2 0,30 5 0,21 10 0,81 30 0,-145-44 0,33 9 0,82 11 0,-27-6 0,423 103 0,-489-113 0,1-1 0,69 3 0,78-11 0,-68-2 0,40-8 0,6-1 0,-24 14 0,180-4 0,-248-2 0,-1-3 0,103-24 0,-126 19 0,25-7 0,120-14 0,-178 30 0,-1 1 0,1-2 0,-1 0 0,0 0 0,0-1 0,0-1 0,-1 0 0,15-11 0,-11 8 0,0 1 0,1 0 0,31-12 0,-33 15 0,0-1 0,-1 0 0,1-1 0,-2-1 0,1 0 0,14-13 0,-9 7 0,35-19 0,-23 20 0,0 2 0,0 1 0,1 2 0,35-5 0,-38 7 0,19-1 0,0 3 0,0 1 0,69 6 0,-24-1 0,-64-2 0,306 14 0,203 16 0,834-31 0,-1328 3 0,-1 1 0,1 2 0,45 12 0,123 42 0,-112-30 0,-32-9 0,1-3 0,0-3 0,1-3 0,123 3 0,-44-16 0,374 4 0,-495 1 0,0 1 0,-1 2 0,1 1 0,-1 0 0,-1 2 0,39 19 0,-38-16 0,0-1 0,1-1 0,0-1 0,0-2 0,48 7 0,-48-10 0,1 0 0,26 9 0,-29-6 0,1-1 0,35 2 0,204-7 0,-2-1 0,-223 3 0,0 3 0,0 1 0,-1 1 0,0 3 0,0 1 0,-2 2 0,1 1 0,-2 2 0,0 2 0,40 28 0,-49-33 0,15 10 0,-40-23 0,-1 0 0,1 0 0,0 1 0,-1-1 0,1 1 0,-1-1 0,1 1 0,-1 0 0,0-1 0,0 1 0,0 0 0,0 0 0,0 0 0,0 0 0,0 0 0,-1 0 0,1 3 0,-1-4 0,0 0 0,0 0 0,0 0 0,-1 0 0,1 1 0,0-1 0,-1 0 0,1 0 0,-1 0 0,1 0 0,-1-1 0,0 1 0,1 0 0,-1 0 0,0 0 0,1 0 0,-1-1 0,0 1 0,0 0 0,0-1 0,0 1 0,0-1 0,0 1 0,0-1 0,0 1 0,0-1 0,0 1 0,0-1 0,0 0 0,0 0 0,0 0 0,0 0 0,0 0 0,-1 0 0,0 0 0,-42-1 0,-105-17 0,-71-12 0,169 20 0,1-1 0,-64-25 0,-199-61 0,-9 22 0,212 51 0,-133-22 0,-64 3 0,24 5 0,81 13 0,42 6 0,46 8 0,-225 6 0,176 7 0,25-3 0,-157 3 0,245 3 0,1 3 0,1 1 0,-88 30 0,-12-3 0,92-24 0,-57 19 0,42-10 0,-28 12 0,95-32 0,0 1 0,0 0 0,0-1 0,1 2 0,-1-1 0,1 0 0,-1 1 0,1-1 0,-5 7 0,8-9 0,0 0 0,0 1 0,0-1 0,0 1 0,0-1 0,0 0 0,0 1 0,0-1 0,1 1 0,-1-1 0,0 0 0,0 1 0,0-1 0,1 0 0,-1 1 0,0-1 0,0 0 0,1 1 0,-1-1 0,0 0 0,1 0 0,-1 1 0,0-1 0,1 0 0,-1 0 0,0 0 0,1 1 0,-1-1 0,1 0 0,-1 0 0,0 0 0,1 0 0,-1 0 0,1 0 0,-1 0 0,0 0 0,1 0 0,-1 0 0,1 0 0,-1 0 0,1 0 0,25 3 0,-22-2 0,765 19 0,-573-21 0,-234 3 0,-50 8 0,12 0 0,-389 48 0,-117 9 0,528-62 0,40-2 0,16 0 0,24 3 0,165 21 0,244 1 0,199-33 0,-469 2 0,-700 25 0,778-23 0,-100 3 0,-50-1 0,-19 1 0,82-10 0,-137 4 0,-19 4 0,0 0 0,0 0 0,0 0 0,0 0 0,0 0 0,0 0 0,0 0 0,0 0 0,0 0 0,0 0 0,0-1 0,0 1 0,0 0 0,0 0 0,0 0 0,0 0 0,0 0 0,0 0 0,0 0 0,0 0 0,0-1 0,0 1 0,0 0 0,0 0 0,0 0 0,0 0 0,0 0 0,0 0 0,0 0 0,0 0 0,0 0 0,0-1 0,0 1 0,0 0 0,0 0 0,0 0 0,0 0 0,0 0 0,0 0 0,0 0 0,0 0 0,-1 0 0,1 0 0,0 0 0,0 0 0,0 0 0,0-1 0,0 1 0,0 0 0,0 0 0,0 0 0,0 0 0,-1 0 0,1 0 0,0 0 0,0 0 0,0 0 0,0 0 0,0 0 0,0 0 0,0 0 0,0 0 0,-1 0 0,1 1 0,-34-7 0,-89 4 0,-174 18 0,214-10 0,32-2 0,-42 2 0,-140 28 0,201-23 0,32-11 0,-1 0 0,1 0 0,0 0 0,0 0 0,-1 0 0,1 1 0,0-1 0,0 0 0,-1 0 0,1 0 0,0 0 0,0 0 0,0 1 0,0-1 0,-1 0 0,1 0 0,0 0 0,0 0 0,0 1 0,0-1 0,0 0 0,-1 0 0,1 1 0,0-1 0,0 0 0,0 0 0,0 1 0,0-1 0,0 0 0,0 0 0,0 1 0,0-1 0,0 0 0,0 0 0,0 0 0,0 1 0,0-1 0,0 0 0,0 0 0,0 1 0,0-1 0,1 0 0,-1 0 0,0 1 0,0-1 0,0 0 0,0 0 0,0 0 0,1 1 0,-1-1 0,0 0 0,0 0 0,0 0 0,1 0 0,-1 0 0,0 1 0,10 3 0,0 1 0,0-2 0,0 1 0,1-2 0,-1 1 0,1-1 0,0-1 0,19 1 0,1 1 0,277 26 0,-291-26 0,-16-3 0,-1 0 0,0 0 0,0 0 0,0 0 0,0 0 0,0 0 0,0 1 0,0-1 0,0 0 0,1 0 0,-1 0 0,0 0 0,0 0 0,0 0 0,0 0 0,0 0 0,0 0 0,0 1 0,0-1 0,0 0 0,0 0 0,0 0 0,0 0 0,0 0 0,0 0 0,0 0 0,0 1 0,0-1 0,0 0 0,0 0 0,0 0 0,0 0 0,0 0 0,0 0 0,0 0 0,0 1 0,0-1 0,0 0 0,0 0 0,0 0 0,0 0 0,0 0 0,0 0 0,0 0 0,0 0 0,-1 1 0,1-1 0,0 0 0,0 0 0,0 0 0,0 0 0,0 0 0,0 0 0,0 0 0,0 0 0,-1 0 0,-30 14 0,-50 11 0,-1-3 0,-94 11 0,99-19 0,-375 70 0,422-77 0,31-7 0,-1 0 0,0 0 0,0 0 0,0 0 0,0 0 0,0 0 0,0 1 0,0-1 0,0 0 0,1 0 0,-1 0 0,0 0 0,0 0 0,0 0 0,0 0 0,0 0 0,0 0 0,0 0 0,0 1 0,0-1 0,0 0 0,0 0 0,0 0 0,0 0 0,0 0 0,0 0 0,0 0 0,0 0 0,0 1 0,0-1 0,0 0 0,0 0 0,0 0 0,0 0 0,0 0 0,0 0 0,0 0 0,0 1 0,0-1 0,0 0 0,0 0 0,0 0 0,0 0 0,0 0 0,0 0 0,0 0 0,0 0 0,-1 0 0,1 0 0,0 1 0,0-1 0,0 0 0,0 0 0,0 0 0,0 0 0,0 0 0,-1 0 0,53 5 0,-47-5 0,1508 39 0,-1482-39 0,5 0 0,52-5 0,-86 5 0,-1 0 0,1 0 0,-1-1 0,1 1 0,-1 0 0,1-1 0,-1 1 0,1 0 0,-1-1 0,0 0 0,1 1 0,-1-1 0,0 0 0,1 0 0,-1 0 0,0 0 0,0 0 0,0 0 0,2-2 0,-3 2 0,0 0 0,0 0 0,1 0 0,-1 0 0,0 0 0,0 0 0,-1 0 0,1 0 0,0 0 0,0 0 0,0 0 0,-1 0 0,1 0 0,0 0 0,-1 0 0,1 1 0,-1-1 0,1 0 0,-1 0 0,1 0 0,-2-1 0,-6-6 0,0 0 0,0 0 0,-1 1 0,-9-6 0,12 9 0,-46-32 0,-2 2 0,-1 2 0,-1 3 0,-2 2 0,-1 2 0,-115-30 0,128 44 0,0 3 0,-1 1 0,0 2 0,0 3 0,0 1 0,0 2 0,0 3 0,1 1 0,-91 24 0,128-27 0,0 1 0,1 0 0,0 1 0,-13 7 0,20-11 0,0 1 0,0-1 0,1 1 0,-1-1 0,0 1 0,1-1 0,-1 1 0,1 0 0,-1-1 0,0 1 0,1 0 0,0-1 0,-1 1 0,1 0 0,-1 0 0,1-1 0,0 1 0,-1 0 0,1 0 0,0 0 0,0 0 0,0-1 0,0 3 0,0-2 0,1 0 0,0 1 0,0-1 0,-1 0 0,1 0 0,0 0 0,0 1 0,0-1 0,1 0 0,-1 0 0,0 0 0,0-1 0,0 1 0,1 0 0,-1 0 0,0-1 0,1 1 0,-1-1 0,2 1 0,33 12 0,-1-1 0,2-2 0,43 6 0,119 9 0,-156-21 0,364 26 0,-401-30 0,0 0 0,-1-1 0,1 1 0,-1-1 0,1-1 0,-1 1 0,1-1 0,4-2 0,-9 4 0,0-1 0,0 1 0,0-1 0,0 1 0,0-1 0,0 1 0,0-1 0,0 0 0,0 1 0,-1-1 0,1 0 0,0 0 0,0 0 0,-1 0 0,1 0 0,-1 0 0,1 0 0,-1 0 0,1 0 0,-1 0 0,0 0 0,1 0 0,-1 0 0,0 0 0,0 0 0,0 0 0,0 0 0,0 0 0,0 0 0,0-1 0,0 1 0,0 0 0,-1 0 0,1 0 0,0 0 0,-1 0 0,1 0 0,0 0 0,-1 0 0,0 0 0,1 0 0,-1 0 0,1 0 0,-1 1 0,0-1 0,-1-1 0,0 0 0,-1 0 0,0 0 0,0 0 0,0 0 0,0 0 0,0 0 0,0 1 0,0 0 0,0-1 0,-1 1 0,1 1 0,0-1 0,-1 0 0,1 1 0,-1 0 0,1-1 0,-1 1 0,1 1 0,-1-1 0,-4 1 0,-1 0 0,1 1 0,0-1 0,0 1 0,0 0 0,1 1 0,-1 0 0,-12 7 0,20-10 0,-1 0 0,1 0 0,-1 1 0,0-1 0,1 0 0,-1 1 0,1-1 0,-1 1 0,1-1 0,-1 1 0,1-1 0,-1 1 0,1-1 0,-1 1 0,1-1 0,0 1 0,-1 0 0,1-1 0,0 1 0,0-1 0,-1 1 0,1 0 0,0-1 0,0 2 0,0-1 0,1-1 0,-1 1 0,0-1 0,1 1 0,-1-1 0,1 1 0,-1-1 0,1 0 0,-1 1 0,1-1 0,-1 1 0,1-1 0,-1 0 0,1 1 0,-1-1 0,1 0 0,0 0 0,-1 0 0,2 1 0,37 3 0,20-11 0,-1-3 0,1-2 0,61-22 0,-105 30 0,-1-1 0,0-1 0,0-1 0,-1 0 0,25-17 0,-35 22 0,0 0 0,-1 0 0,1 0 0,-1-1 0,1 1 0,-1-1 0,0 1 0,0-1 0,0 0 0,0 0 0,0 0 0,-1 0 0,1 0 0,-1 0 0,0 0 0,0-1 0,0 1 0,0 0 0,0-1 0,-1 1 0,0-1 0,0 1 0,0 0 0,0-1 0,0 1 0,-1-1 0,1 1 0,-1 0 0,0-1 0,0 1 0,0 0 0,-2-4 0,-3-5 0,-1 1 0,0 0 0,0 0 0,-1 1 0,0 0 0,-1 0 0,0 1 0,0 0 0,-1 1 0,-19-12 0,25 17 0,0 1 0,-1 0 0,1 0 0,-1 0 0,0 0 0,0 1 0,1 0 0,-1 0 0,0 0 0,0 0 0,0 1 0,0 0 0,0 0 0,0 0 0,0 1 0,0 0 0,0-1 0,0 2 0,0-1 0,0 1 0,1-1 0,-1 1 0,1 1 0,-1-1 0,1 1 0,0-1 0,0 1 0,0 1 0,0-1 0,-5 6 0,-4 4 0,0 0 0,1 2 0,0-1 0,-14 26 0,23-35 0,0 0 0,1 0 0,0 0 0,0 0 0,0 0 0,0 0 0,1 1 0,0-1 0,0 0 0,0 1 0,1-1 0,-1 1 0,2-1 0,-1 1 0,0-1 0,1 1 0,0-1 0,0 1 0,1-1 0,2 6 0,3 3 0,2-1 0,0 1 0,0-2 0,1 1 0,0-1 0,1-1 0,1 0 0,0-1 0,0 0 0,1 0 0,0-1 0,1-1 0,0-1 0,0 0 0,0 0 0,1-2 0,0 0 0,1 0 0,21 3 0,-22-6 0,0 0 0,0-1 0,1 0 0,-1-1 0,0-1 0,0-1 0,0 0 0,0 0 0,16-6 0,-20 4 0,0 0 0,0-1 0,0 0 0,-1-1 0,0 0 0,0-1 0,-1 1 0,0-2 0,0 0 0,0 0 0,-1 0 0,10-14 0,-14 17 0,-1 0 0,0 0 0,-1 0 0,1-1 0,-1 1 0,0-1 0,0 1 0,0-1 0,-1 0 0,0 0 0,0 1 0,-1-1 0,0 0 0,0 0 0,0 0 0,0 0 0,-1 0 0,0 1 0,0-1 0,-1 0 0,0 0 0,-4-9 0,-5-7 0,0 0 0,-2 1 0,-1 0 0,-18-21 0,20 26 0,9 13 0,1-1 0,-1 0 0,0 1 0,0 0 0,0-1 0,-1 1 0,1 1 0,-1-1 0,0 0 0,0 1 0,0 0 0,0 0 0,0 0 0,-6-2 0,7 4 0,0 0 0,0 0 0,0 0 0,0 0 0,0 1 0,0-1 0,1 1 0,-1 0 0,0-1 0,0 2 0,1-1 0,-1 0 0,1 0 0,-1 1 0,1-1 0,-1 1 0,1 0 0,0 0 0,0 0 0,0 0 0,0 0 0,0 0 0,-2 4 0,-3 3 0,1-1 0,0 1 0,0 0 0,1 0 0,1 0 0,-1 1 0,1 0 0,1 0 0,0 0 0,0 0 0,1 0 0,-1 20 0,3-22 0,0 1 0,1 0 0,0-1 0,0 1 0,1-1 0,0 1 0,1-1 0,-1 0 0,2 0 0,-1 0 0,1 0 0,0-1 0,1 1 0,0-1 0,0 0 0,8 7 0,4 3 0,0 0 0,2-2 0,0-1 0,0 0 0,1-1 0,1-1 0,24 10 0,-16-10 0,1-1 0,0-1 0,0-1 0,60 8 0,-76-16 0,-1 0 0,1-1 0,-1 0 0,1-1 0,-1-1 0,0 0 0,1-1 0,-1 0 0,0-1 0,14-7 0,-22 9 0,0 0 0,-1 0 0,1-1 0,-1 1 0,0-1 0,1-1 0,-1 1 0,-1 0 0,1-1 0,0 0 0,-1 0 0,0 0 0,0 0 0,0-1 0,0 1 0,-1-1 0,0 1 0,0-1 0,0 0 0,-1 0 0,1 0 0,-1 0 0,0 0 0,0 0 0,-1-1 0,0 1 0,0 0 0,0 0 0,-1-6 0,-1 0 0,-1 1 0,0 1 0,0-1 0,-1 0 0,-1 1 0,1 0 0,-1 0 0,-1 0 0,-9-12 0,-9-8 0,-33-32 0,56 59 0,-1 0 0,0 1 0,0-1 0,0 0 0,0 1 0,-1-1 0,1 1 0,0-1 0,-1 1 0,1 0 0,0 0 0,-1 0 0,0 1 0,1-1 0,-1 0 0,1 1 0,-1 0 0,0-1 0,1 1 0,-5 1 0,3 0 0,0 0 0,0 0 0,0 1 0,0 0 0,1-1 0,-1 1 0,0 1 0,1-1 0,0 0 0,-1 1 0,1 0 0,-4 5 0,-1 0 0,1 1 0,1 0 0,0 0 0,0 0 0,0 1 0,1 0 0,1 0 0,0 0 0,0 1 0,-2 13 0,4-17 0,0 1 0,1 0 0,0 0 0,1-1 0,0 1 0,0 0 0,1 0 0,0 0 0,0 0 0,0 0 0,1-1 0,1 1 0,-1-1 0,1 1 0,4 7 0,-1-6 0,-1-1 0,1 1 0,1-1 0,0-1 0,0 1 0,0-1 0,1 0 0,0 0 0,0-1 0,1-1 0,-1 1 0,1-1 0,1-1 0,-1 1 0,1-2 0,0 1 0,19 3 0,-20-5 0,-1-2 0,1 1 0,0-1 0,0 0 0,0-1 0,-1 0 0,1 0 0,0-1 0,-1 0 0,1-1 0,-1 0 0,0 0 0,1-1 0,-2 0 0,1 0 0,0-1 0,-1 0 0,0 0 0,0 0 0,0-1 0,6-8 0,-7 8 0,0-1 0,-1 0 0,0 0 0,0-1 0,0 0 0,-1 0 0,0 0 0,0 0 0,-1 0 0,-1-1 0,1 1 0,-1-1 0,0 0 0,-1 0 0,0 0 0,-1-16 0,-1 18 0,0-1 0,0 0 0,-1 1 0,0-1 0,0 1 0,-1 0 0,0 0 0,0 0 0,-1 0 0,0 0 0,0 1 0,-1 0 0,1-1 0,-1 2 0,-1-1 0,1 1 0,-1-1 0,0 1 0,-11-6 0,9 5 0,0 1 0,-1 0 0,0 1 0,0 0 0,0 0 0,0 1 0,-19-5 0,22 8 0,1-1 0,-1 1 0,0 0 0,0 1 0,0-1 0,0 1 0,0 0 0,1 1 0,-1-1 0,0 1 0,1 0 0,-1 1 0,1-1 0,-8 6 0,4-2 0,0 0 0,0 0 0,1 1 0,0 0 0,0 1 0,0 0 0,1 0 0,0 1 0,1 0 0,0 0 0,1 0 0,-1 1 0,2 0 0,-1 0 0,-4 18 0,9-26 0,-1 0 0,1 0 0,0 1 0,0-1 0,0 0 0,1 0 0,-1 0 0,0 0 0,1 1 0,-1-1 0,1 0 0,0 0 0,0 0 0,0 0 0,0 0 0,0-1 0,0 1 0,3 3 0,-1-2 0,0 0 0,0 0 0,1 0 0,0-1 0,-1 1 0,1-1 0,0 0 0,7 3 0,1-1 0,0 0 0,0-1 0,0-1 0,0 0 0,21 1 0,-16-4 0,0 0 0,-1-1 0,1-1 0,-1-1 0,0 0 0,0-1 0,0-1 0,0-1 0,-1 0 0,0 0 0,-1-2 0,17-12 0,-18 12 0,-1 0 0,-1-1 0,0 0 0,0-1 0,-1 0 0,0 0 0,-1-2 0,0 1 0,-1-1 0,-1 0 0,0 0 0,0-1 0,8-27 0,-13 29 0,0 1 0,0-2 0,-1 1 0,-1-19 0,0 28 0,1 0 0,-2 0 0,1 0 0,0 0 0,-1 0 0,1 0 0,-1 0 0,0 0 0,0 0 0,0 1 0,-1-1 0,1 0 0,0 0 0,-1 1 0,0-1 0,0 1 0,0 0 0,0-1 0,0 1 0,0 0 0,0 0 0,-1 0 0,-4-2 0,6 3 0,-1 1 0,0-1 0,1 1 0,-1-1 0,0 1 0,0 0 0,1 0 0,-1 0 0,0 0 0,0 0 0,0 0 0,1 0 0,-1 0 0,0 1 0,1-1 0,-1 1 0,0-1 0,1 1 0,-4 1 0,2 0 0,0 1 0,0-1 0,0 0 0,0 1 0,1 0 0,-1 0 0,1 0 0,-4 6 0,1-1 0,0 0 0,1 1 0,1-1 0,-1 1 0,1 0 0,-3 17 0,6-20 0,-1 0 0,0 1 0,1-1 0,1 1 0,-1-1 0,1 0 0,0 1 0,0-1 0,1 0 0,0 0 0,0 1 0,0-1 0,1-1 0,4 9 0,-2-6 0,1-1 0,-1 0 0,1-1 0,1 1 0,-1-1 0,1 0 0,0-1 0,0 0 0,12 7 0,-2-4 0,1 0 0,-1-1 0,1-1 0,0-1 0,0 0 0,1-1 0,0-1 0,-1-1 0,23 0 0,-23-3 0,0 0 0,-1-1 0,1-1 0,-1-1 0,0 0 0,0-1 0,0-1 0,0-1 0,-1 0 0,25-16 0,-33 18 0,-1 0 0,1 0 0,-1-1 0,0 0 0,0-1 0,-1 1 0,0-1 0,0 0 0,-1-1 0,0 0 0,0 1 0,0-2 0,-1 1 0,-1 0 0,1-1 0,-1 0 0,-1 1 0,0-1 0,0-1 0,0 1 0,-1 0 0,-1-11 0,0 16 0,-1 0 0,1-1 0,-1 1 0,0 0 0,-1 0 0,1 0 0,-1 0 0,0 0 0,0 0 0,0 0 0,0 0 0,-1 1 0,1-1 0,-1 1 0,0-1 0,0 1 0,0 0 0,-1 1 0,1-1 0,-1 0 0,1 1 0,-1 0 0,0 0 0,0 0 0,0 0 0,-5-1 0,3 1 0,1 0 0,-1 1 0,0-1 0,0 1 0,0 1 0,0-1 0,0 1 0,0 0 0,0 0 0,1 1 0,-1-1 0,0 1 0,0 1 0,0-1 0,0 1 0,1 0 0,-1 0 0,-8 6 0,9-5 0,-1 1 0,1 0 0,0 0 0,0 1 0,1 0 0,-1 0 0,1 0 0,0 0 0,0 0 0,1 1 0,0 0 0,0 0 0,0 0 0,0 0 0,1 0 0,0 0 0,1 1 0,-1-1 0,1 1 0,0-1 0,1 1 0,0 9 0,1-5 0,0-1 0,1 1 0,1 0 0,0-1 0,0 1 0,1-1 0,0 0 0,1 0 0,0-1 0,0 1 0,1-1 0,13 15 0,-9-12 0,0-2 0,0 1 0,1-1 0,1 0 0,0-1 0,0-1 0,0 0 0,1-1 0,17 8 0,-24-13 0,0 1 0,1-1 0,0-1 0,-1 1 0,1-1 0,0 0 0,0 0 0,0-1 0,0 0 0,-1 0 0,1-1 0,0 0 0,0 0 0,0-1 0,-1 0 0,1 0 0,-1 0 0,1-1 0,-1 0 0,0 0 0,10-7 0,-7 3 0,0-1 0,-1-1 0,0 1 0,0-1 0,-1 0 0,0-1 0,0 0 0,-1 0 0,-1 0 0,0-1 0,0 0 0,-1 0 0,0 0 0,-1 0 0,0-1 0,2-20 0,-5 39 0,0 1 0,1 0 0,0 0 0,0-1 0,1 1 0,0 0 0,1-1 0,-1 0 0,2 1 0,-1-1 0,9 13 0,-2-5 0,0 1 0,2-2 0,0 1 0,14 12 0,-10-12 0,1 0 0,1-1 0,0-1 0,1 0 0,0-2 0,1 0 0,28 11 0,-41-19 0,0-1 0,0 0 0,0 0 0,0-1 0,0 1 0,0-1 0,0-1 0,1 0 0,-1 0 0,0 0 0,0-1 0,1 0 0,-1 0 0,0-1 0,0 0 0,0 0 0,0 0 0,-1-1 0,1 0 0,-1-1 0,1 0 0,-1 0 0,0 0 0,-1 0 0,1-1 0,6-7 0,27-37 0,-37 46 0,0 0 0,0 0 0,0 0 0,-1-1 0,1 1 0,-1 0 0,0-1 0,0 1 0,0-1 0,0 1 0,-1-1 0,1 1 0,-1-1 0,0-6 0,-1 8 0,0 1 0,1-1 0,-1 1 0,0-1 0,0 1 0,0 0 0,0-1 0,0 1 0,0 0 0,-1 0 0,1 0 0,0 0 0,-1 0 0,1 0 0,0 0 0,-1 0 0,1 1 0,-1-1 0,1 1 0,-1-1 0,0 1 0,1-1 0,-1 1 0,0 0 0,1 0 0,-1 0 0,0 0 0,1 0 0,-1 0 0,-2 1 0,-4-1 0,0 1 0,0 1 0,1-1 0,-1 1 0,-8 4 0,6-2 0,-1 2 0,2-1 0,-1 2 0,0-1 0,1 1 0,0 0 0,1 1 0,0 0 0,0 1 0,1 0 0,0 0 0,0 0 0,1 1 0,0 0 0,-4 11 0,7-16 0,1 1 0,-1 0 0,2 0 0,-1-1 0,1 1 0,-1 0 0,2 1 0,-1-1 0,1 0 0,0 0 0,0 0 0,0 0 0,1 0 0,0 0 0,0 0 0,1 0 0,0 0 0,0 0 0,0 0 0,1-1 0,0 1 0,0-1 0,0 0 0,0 0 0,1 0 0,0 0 0,0-1 0,0 1 0,6 3 0,-5-3 0,1-1 0,0 1 0,0-1 0,0-1 0,1 1 0,-1-1 0,1 0 0,0-1 0,0 0 0,0 0 0,0 0 0,0-1 0,0 0 0,0 0 0,0-1 0,1 1 0,-1-2 0,0 1 0,0-1 0,1 0 0,-1-1 0,0 0 0,0 0 0,-1 0 0,1-1 0,0 0 0,11-7 0,10-8 0,-2-1 0,0-2 0,-1 0 0,40-44 0,-48 48 0,6-10 0,-18 20 0,2 0 0,-1 0 0,1 0 0,0 0 0,14-9 0,-20 16 0,0-1 0,-1 1 0,1-1 0,0 1 0,0 0 0,-1 0 0,1-1 0,0 1 0,0 0 0,-1 0 0,1 0 0,0 0 0,0 0 0,0 0 0,-1 0 0,1 0 0,0 0 0,0 0 0,0 1 0,-1-1 0,1 0 0,0 0 0,0 1 0,-1-1 0,1 0 0,0 1 0,-1-1 0,1 1 0,-1-1 0,1 1 0,0-1 0,-1 1 0,1 0 0,-1-1 0,1 1 0,-1-1 0,1 1 0,-1 0 0,0 0 0,1-1 0,-1 1 0,0 0 0,0 0 0,0-1 0,1 1 0,-1 1 0,8 49 0,-6-30 0,-1-17 0,0 0 0,1 0 0,-1 0 0,1 0 0,0 0 0,0 0 0,0-1 0,1 1 0,-1-1 0,1 0 0,0 1 0,0-1 0,0-1 0,0 1 0,0 0 0,1-1 0,-1 1 0,1-1 0,0 0 0,-1 0 0,1-1 0,0 1 0,0-1 0,7 2 0,3-1 0,1 1 0,0-2 0,0 0 0,0-1 0,26-3 0,-39 3 0,0 0 0,1 0 0,-1-1 0,0 1 0,0 0 0,0-1 0,0 0 0,0 1 0,0-1 0,0 0 0,0 0 0,0 0 0,0 0 0,0-1 0,0 1 0,-1 0 0,4-4 0,-5 4 0,1-1 0,-1 1 0,1-1 0,-1 0 0,1 1 0,-1-1 0,0 0 0,0 0 0,0 1 0,0-1 0,0 0 0,0 1 0,-1-1 0,1 0 0,0 1 0,-1-1 0,0 1 0,1-1 0,-1 0 0,0 1 0,1-1 0,-1 1 0,0 0 0,-2-3 0,-7-10 0,0 1 0,-1-1 0,-1 2 0,0 0 0,-1 0 0,0 1 0,-21-14 0,-2 3 0,-1 1 0,-41-17 0,-4 4-141,-143-37-1,-98-2-410,-7 15 48,-2 14-1,-2 14 1,-385 16-1,-133 42-432,-245 5-442,615-21 879,13 25 200,443-34 419,3-1 23,-1 1 0,1 2 0,0 0 0,-22 8 1,44-13-107,0 1 1,0-1 0,0 1 0,0-1 0,-1 1 0,1-1 0,0 1 0,0 0-1,0 0 1,0-1 0,1 1 0,-1 0 0,0 0 0,0 0 0,0 0 0,1 0-1,-1 0 1,0 0 0,0 2 0,1-3-8,0 1 0,0 0 0,0 0 0,0 0 0,0 0 0,0 0 0,0 0 0,1-1 0,-1 1 0,0 0 0,0 0 0,1 0 0,-1-1 0,1 1 0,-1 0 0,1 0 0,-1-1 0,1 1 0,-1 0 0,2 0 0,2 3 114,0 0 0,1-1 0,-1 1 0,1-1 0,0 0 0,7 3 0,18 5 263,0-2 0,1 0-1,-1-3 1,2 0-1,57 2 1,-6 1-48,-81-9-358,0 0 0,0 0 0,0 0 0,0 1 0,0-1 0,0 1 0,0-1 0,0 1 0,0 0 0,0 0 0,-1-1 0,1 1 0,0 1 0,0-1 0,-1 0 0,1 0 0,-1 1 0,1-1 0,-1 0 0,0 1 0,1 0 0,-1-1 0,1 4 0,-1-2 0,0 0 0,-1 0 0,0 0 0,0 0 0,0 0 0,0 0 0,0 0 0,-1 0 0,1 0 0,-1 0 0,0 0 0,1 0 0,-2-1 0,0 5 0,-9 17 0,8-19 0,0 0 0,0 1 0,0-1 0,1 1 0,0-1 0,1 1 0,-1 0 0,1 0 0,0-1 0,0 1 0,1 0 0,0 9 0,1-14 0,-1 0 0,1 0 0,-1 0 0,1 0 0,0 0 0,0 0 0,0 0 0,0 0 0,-1-1 0,1 1 0,0 0 0,0 0 0,0-1 0,1 1 0,-1-1 0,0 1 0,0-1 0,0 1 0,0-1 0,0 0 0,1 0 0,-1 0 0,0 1 0,0-1 0,0 0 0,1 0 0,-1 0 0,0-1 0,0 1 0,0 0 0,1 0 0,-1-1 0,0 1 0,0-1 0,1 0 0,49-18 0,-47 17 0,40-20 0,0-1 0,-3-3 0,0-1 0,-1-2 0,64-62 0,-92 83 0,-7 11 0,-1 22 0,-1-1 0,0-16 0,0-1 0,1 0 0,0-1 0,0 1 0,1-1 0,0 0 0,0 0 0,1 0 0,-1 0 0,1-1 0,0 0 0,0 0 0,1-1 0,0 0 0,-1 0 0,2-1 0,-1 1 0,0-1 0,12 3 0,1-1 0,0 1 0,1-2 0,-1-1 0,1-1 0,0 0 0,26-2 0,-40-1 0,-1 1 0,1-1 0,0 0 0,-1-1 0,1 1 0,-1-1 0,0-1 0,8-3 0,-12 5 0,0 0 0,0 0 0,0 0 0,-1-1 0,1 1 0,0-1 0,-1 1 0,1-1 0,-1 1 0,0-1 0,1 0 0,-1 0 0,0 0 0,0 0 0,0 0 0,0 0 0,-1 0 0,1 0 0,0 0 0,-1 0 0,0 0 0,1-1 0,-1 1 0,0 0 0,0 0 0,0 0 0,0 0 0,-1-3 0,-1-3 0,0 1 0,0-1 0,0 1 0,-1 0 0,-1 0 0,1 0 0,-1 0 0,-5-7 0,-43-48 0,43 53 0,-36-38 0,-3 3 0,-2 1 0,-2 2 0,-1 3 0,-2 3 0,-1 1 0,-61-25 0,45 27 0,-1 4 0,-2 3 0,0 3 0,-1 4 0,-122-14 0,160 28 0,-1 2 0,1 2 0,-1 1 0,1 2 0,-56 12 0,76-11 0,1 1 0,0 1 0,1 0 0,0 1 0,0 1 0,-16 11 0,23-13 0,0 1 0,0 0 0,1 0 0,0 1 0,0 0 0,1 1 0,0 0 0,0 0 0,1 0 0,-7 15 0,10-17 0,0 0 0,0 1 0,0-1 0,1 1 0,1-1 0,-1 1 0,1 0 0,0-1 0,1 1 0,0 0 0,0 0 0,1 0 0,0 0 0,2 10 0,-1-13 0,-1 0 0,2 1 0,-1-1 0,0 0 0,1 0 0,0-1 0,0 1 0,0 0 0,1-1 0,0 0 0,-1 0 0,1 0 0,1 0 0,-1-1 0,1 0 0,-1 0 0,1 0 0,0 0 0,0-1 0,8 4 0,-1-3 0,0 0 0,0 0 0,20 1 0,-10-2 0,-22-2 0,0 0 0,1 0 0,-1 0 0,0 0 0,0 0 0,1 0 0,-1 0 0,0 0 0,1 0 0,-1 0 0,0 0 0,0 0 0,1 0 0,-1 1 0,0-1 0,1 0 0,-1 0 0,0 0 0,0 0 0,1 1 0,-1-1 0,0 0 0,0 0 0,0 0 0,1 1 0,-1-1 0,0 0 0,0 0 0,0 1 0,0-1 0,1 0 0,-1 0 0,0 1 0,0-1 0,0 0 0,0 1 0,0-1 0,0 0 0,0 1 0,0-1 0,0 0 0,0 0 0,0 1 0,0-1 0,0 0 0,0 1 0,0-1 0,0 0 0,0 0 0,-1 1 0,1-1 0,0 0 0,0 1 0,0-1 0,0 0 0,-1 0 0,1 1 0,0-1 0,0 0 0,0 0 0,-1 1 0,-16 15 0,15-14 0,-13 11 0,-22 17 0,2 2 0,1 1 0,-35 47 0,67-78 0,0 1 0,0 0 0,0 0 0,1-1 0,-1 1 0,1 0 0,0 0 0,0 1 0,0-1 0,0 0 0,0 0 0,0 5 0,2-7 0,-1 0 0,0 1 0,0-1 0,1 0 0,-1 0 0,1 0 0,-1 0 0,1 0 0,0 0 0,-1 0 0,1 0 0,0 0 0,0 0 0,-1 0 0,1 0 0,0-1 0,0 1 0,0 0 0,0 0 0,0-1 0,0 1 0,0-1 0,0 1 0,1-1 0,-1 0 0,0 1 0,0-1 0,0 0 0,0 0 0,1 1 0,-1-1 0,0 0 0,0 0 0,0 0 0,1-1 0,1 1 0,8-1 0,1 0 0,-1-1 0,1-1 0,-1 1 0,0-2 0,0 0 0,0 0 0,-1-1 0,1 0 0,15-11 0,13-11 0,44-38 0,-69 53 0,-4 4 0,0-1 0,-1-1 0,0 0 0,-1 0 0,0-1 0,10-17 0,-15 23 0,0-1 0,0 1 0,-1-1 0,0 0 0,0 1 0,-1-1 0,1 0 0,-1 0 0,0 0 0,-1 0 0,0 0 0,0 0 0,0 0 0,0-1 0,-1 1 0,-2-7 0,2 10 0,0 1 0,0 0 0,0 0 0,0-1 0,0 1 0,-1 0 0,1 0 0,-1 0 0,1 0 0,-1 0 0,0 1 0,0-1 0,0 1 0,0-1 0,0 1 0,0-1 0,0 1 0,0 0 0,0 0 0,-1 0 0,1 0 0,0 1 0,-1-1 0,1 1 0,-1-1 0,1 1 0,-1 0 0,1 0 0,-1 0 0,1 0 0,-1 0 0,1 0 0,0 1 0,-3 0 0,-4 1 0,0 0 0,0 1 0,1 0 0,0 0 0,-1 1 0,1 0 0,0 0 0,-7 6 0,8-5 0,0 0 0,0 1 0,1 0 0,0 0 0,0 0 0,0 0 0,1 1 0,0 0 0,1 0 0,-1 1 0,1-1 0,-3 11 0,6-18 0,1 1 0,0 0 0,-1-1 0,1 1 0,0 0 0,0 0 0,-1-1 0,1 1 0,0 0 0,0-1 0,0 1 0,0 0 0,0 0 0,0-1 0,0 1 0,0 0 0,1-1 0,-1 1 0,0 0 0,0 0 0,1-1 0,-1 1 0,0 0 0,1-1 0,-1 1 0,0-1 0,1 1 0,-1 0 0,1-1 0,-1 1 0,1-1 0,-1 1 0,1-1 0,0 0 0,-1 1 0,1-1 0,-1 0 0,1 1 0,0-1 0,-1 0 0,1 1 0,0-1 0,0 0 0,-1 0 0,1 0 0,0 0 0,-1 0 0,1 0 0,0 0 0,0 0 0,-1 0 0,1 0 0,0 0 0,1-1 0,3 0 0,1 0 0,0-1 0,0 0 0,-1 0 0,10-5 0,6-6 0,-1 0 0,0-2 0,0 0 0,-2-1 0,0-1 0,24-30 0,-41 46 0,1 0 0,-1-1 0,0 1 0,0-1 0,0 1 0,0-1 0,0 1 0,0-1 0,0 0 0,-1 1 0,1-1 0,0 0 0,-1 0 0,0 0 0,1 1 0,-1-1 0,0 0 0,0 0 0,0-3 0,-1 3 0,0 1 0,1 0 0,-1 0 0,0 0 0,0 0 0,0 0 0,0 0 0,0 0 0,0 0 0,0 0 0,0 0 0,0 0 0,0 1 0,0-1 0,0 0 0,-1 1 0,1-1 0,0 1 0,-1 0 0,-1-1 0,-8-1 0,-1 0 0,0 1 0,0 1 0,0-1 0,-12 3 0,-73 8 0,-180 43 0,-86 60 0,361-112 0,-174 67 0,141-52 0,0 1 0,-56 38 0,86-52 0,1 1 0,-1-1 0,1 1 0,0 0 0,0 1 0,0-1 0,-5 8 0,9-11 0,-1 0 0,1 0 0,-1 0 0,1 0 0,0 0 0,-1 0 0,1 0 0,0 0 0,0 0 0,0 0 0,0 0 0,0 0 0,0 0 0,0 0 0,0 0 0,0 0 0,0 0 0,0 0 0,1 0 0,-1 0 0,0 0 0,1 0 0,-1 0 0,1 0 0,-1 0 0,1 0 0,0 0 0,-1 0 0,1-1 0,0 1 0,0 0 0,-1 0 0,1-1 0,0 1 0,0-1 0,0 1 0,0 0 0,0-1 0,0 0 0,0 1 0,0-1 0,0 0 0,0 1 0,0-1 0,0 0 0,1 0 0,7 2 0,-1 0 0,1-1 0,0 0 0,0-1 0,0 0 0,0 0 0,-1-1 0,1 0 0,0-1 0,-1 1 0,17-7 0,3-2 0,-1-1 0,32-18 0,92-67 0,-179 124 0,2 1 0,1 2 0,-38 59 0,60-85 0,0 1 0,0-1 0,1 1 0,0 0 0,-3 8 0,5-13 0,0-1 0,0 1 0,-1 0 0,1-1 0,0 1 0,0 0 0,0-1 0,0 1 0,0 0 0,0 0 0,0-1 0,0 1 0,0 0 0,0 0 0,0-1 0,1 1 0,-1 0 0,0-1 0,0 1 0,1 0 0,-1-1 0,0 1 0,1-1 0,-1 1 0,1 0 0,-1-1 0,1 1 0,-1-1 0,1 1 0,-1-1 0,1 1 0,0-1 0,-1 0 0,1 1 0,0-1 0,-1 0 0,1 1 0,0-1 0,-1 0 0,1 0 0,0 0 0,-1 0 0,1 0 0,0 1 0,0-1 0,-1 0 0,1-1 0,0 1 0,0 0 0,-1 0 0,1 0 0,0 0 0,-1-1 0,1 1 0,0 0 0,-1 0 0,2-1 0,4-1 0,1-1 0,-1 1 0,0-1 0,1 0 0,-1-1 0,-1 1 0,1-1 0,6-5 0,43-44 0,-35 34 0,-15 14 0,11-10 0,-1 0 0,-1-1 0,16-23 0,-27 35 0,-1 0 0,1 0 0,-1 0 0,0 0 0,0-1 0,0 1 0,0 0 0,-1-1 0,0 1 0,0-1 0,0 1 0,-1-1 0,1 0 0,-1 1 0,0-1 0,-1 0 0,1 1 0,-1-1 0,0 0 0,0 1 0,-2-8 0,-2 3 0,1 1 0,-1-1 0,0 1 0,-1 0 0,0 0 0,0 1 0,0 0 0,-1 0 0,0 0 0,-1 1 0,0 0 0,1 1 0,-2-1 0,1 2 0,-1-1 0,-15-5 0,9 5 0,1 2 0,0 0 0,-1 0 0,0 2 0,0 0 0,1 0 0,-1 1 0,0 1 0,0 1 0,-21 4 0,-11 7 0,0 2 0,0 1 0,2 3 0,0 2 0,1 2 0,2 1 0,0 3 0,-45 37 0,81-59 0,-24 20 0,29-24 0,-1 0 0,1 0 0,0 0 0,0 1 0,0-1 0,0 0 0,0 1 0,0-1 0,1 0 0,-1 1 0,0-1 0,1 1 0,-1-1 0,1 1 0,-1 0 0,1-1 0,0 1 0,0 2 0,0-4 0,0 1 0,0-1 0,0 0 0,0 0 0,0 0 0,0 1 0,0-1 0,0 0 0,0 0 0,0 0 0,1 0 0,-1 1 0,0-1 0,0 0 0,0 0 0,0 0 0,0 0 0,1 1 0,-1-1 0,0 0 0,0 0 0,0 0 0,1 0 0,-1 0 0,0 0 0,0 0 0,0 0 0,1 0 0,-1 1 0,0-1 0,0 0 0,0 0 0,1 0 0,-1 0 0,0 0 0,0 0 0,0-1 0,1 1 0,-1 0 0,0 0 0,0 0 0,1 0 0,-1 0 0,0 0 0,0 0 0,0 0 0,0 0 0,1 0 0,-1-1 0,0 1 0,0 0 0,0 0 0,0 0 0,1 0 0,-1-1 0,0 1 0,0 0 0,0 0 0,0 0 0,0-1 0,0 1 0,0 0 0,9-13 0,-9 11 0,0-1 0,0 1 0,0-1 0,0 1 0,0-1 0,-1 1 0,1-1 0,-1 1 0,0-1 0,1 1 0,-1 0 0,-1-1 0,1 1 0,0 0 0,0 0 0,-4-4 0,-26-31 0,25 30 0,0 2 0,0-1 0,0 1 0,-1 0 0,1 0 0,-1 1 0,0-1 0,-1 2 0,1-1 0,-1 1 0,1 0 0,-1 1 0,0 0 0,0 0 0,0 0 0,-1 1 0,1 1 0,0-1 0,0 1 0,0 0 0,-1 1 0,1 0 0,0 1 0,0-1 0,0 2 0,0-1 0,1 1 0,-1 0 0,1 0 0,-11 7 0,1 1 0,1 1 0,0 0 0,-17 17 0,27-22 0,0 0 0,0 0 0,0 0 0,1 1 0,0-1 0,0 1 0,1 1 0,0-1 0,-4 11 0,8-17 0,-1 0 0,0 1 0,1-1 0,0 0 0,-1 0 0,1 0 0,0 0 0,0 0 0,0 1 0,0-1 0,0 0 0,1 0 0,-1 0 0,1 0 0,-1 0 0,1 0 0,0 0 0,0 0 0,0 0 0,0 0 0,0 0 0,0 0 0,0 0 0,1-1 0,-1 1 0,1-1 0,-1 1 0,1-1 0,0 1 0,-1-1 0,1 0 0,0 0 0,0 0 0,0 0 0,0 0 0,0 0 0,0-1 0,0 1 0,0 0 0,0-1 0,3 0 0,5 2 0,0-1 0,0 0 0,0 0 0,0-1 0,0-1 0,0 0 0,16-3 0,-10 0 0,0 0 0,0-1 0,-1-1 0,0 0 0,0-2 0,-1 1 0,0-2 0,0 1 0,-1-2 0,0 0 0,0-1 0,16-18 0,-27 26 0,0 1 0,-1-1 0,1 0 0,-1 0 0,0 0 0,1 1 0,-1-1 0,-1-1 0,1 1 0,0 0 0,-1 0 0,1 0 0,-1 0 0,0 0 0,0 0 0,0-1 0,-1 1 0,1 0 0,-1 0 0,1 0 0,-1 0 0,0 0 0,0 0 0,-1 0 0,1 0 0,-1 0 0,1 1 0,-1-1 0,0 0 0,0 1 0,0 0 0,-4-5 0,-3-1 0,0-1 0,-1 1 0,0 1 0,-1 0 0,1 0 0,-1 1 0,-15-6 0,-1 1 0,-1 2 0,1 1 0,-2 2 0,1 0 0,-1 2 0,0 1 0,0 2 0,-38 2 0,22 2 0,0 3 0,1 1 0,-1 2 0,-70 25 0,73-19 0,-52 27 0,81-35 0,0 1 0,0 0 0,1 0 0,-1 1 0,2 1 0,0 0 0,-16 19 0,25-27 0,-1 1 0,1 0 0,0-1 0,0 1 0,1 0 0,-1 1 0,0-1 0,1 0 0,0 0 0,0 0 0,0 1 0,0-1 0,1 1 0,-1-1 0,1 1 0,0-1 0,0 1 0,0-1 0,0 0 0,0 1 0,1-1 0,0 1 0,0-1 0,0 0 0,0 1 0,0-1 0,1 0 0,-1 0 0,1 0 0,0 0 0,0 0 0,0 0 0,0 0 0,0-1 0,1 1 0,-1-1 0,1 0 0,3 3 0,6 3 0,-1 0 0,1-1 0,0 0 0,1-1 0,0 0 0,0-1 0,0-1 0,19 4 0,-12-4 0,0-2 0,0-1 0,1 0 0,-1-1 0,0-1 0,0-1 0,0-1 0,0-1 0,0-1 0,35-13 0,-30 8 0,-1-1 0,1 0 0,-2-3 0,0 0 0,-1-1 0,0-1 0,32-31 0,-50 44 0,-1-1 0,1 1 0,-1-1 0,0 0 0,0 0 0,-1 0 0,1-1 0,-1 1 0,0 0 0,0-1 0,-1 0 0,1 1 0,0-6 0,-1 5 0,-1 1 0,0 0 0,-1 0 0,1 0 0,-1 0 0,0-1 0,1 1 0,-2 0 0,1 0 0,0 0 0,-1 1 0,0-1 0,0 0 0,0 1 0,-4-6 0,-4-4 0,1 1 0,-2 0 0,0 1 0,0 0 0,-1 1 0,0 0 0,-1 1 0,0 0 0,-1 1 0,1 1 0,-1 0 0,-1 1 0,0 0 0,1 1 0,-2 1 0,1 0 0,-25-2 0,15 4 0,0 1 0,0 1 0,0 1 0,0 2 0,0 0 0,1 2 0,-1 0 0,1 2 0,1 1 0,-30 13 0,21-7 0,2 2 0,-37 24 0,59-35 0,0 1 0,1-1 0,-1 2 0,1-1 0,0 1 0,1 0 0,0 0 0,0 1 0,1 0 0,0 0 0,0 0 0,0 1 0,-3 10 0,7-16 0,1 0 0,-1 1 0,1-1 0,-1 1 0,1-1 0,0 1 0,0-1 0,0 0 0,1 1 0,0-1 0,-1 1 0,1-1 0,0 0 0,0 0 0,2 4 0,0-1 0,1 0 0,-1-1 0,1 0 0,0 1 0,1-1 0,-1-1 0,9 8 0,0-2 0,0-1 0,1 0 0,0-1 0,0-1 0,28 11 0,-1-5 0,2-2 0,-1-2 0,1-2 0,0-2 0,52 0 0,217-19 0,-93-13 0,-177 20 0,-1-2 0,-1-3 0,46-17 0,-82 27 0,1 0 0,-1 0 0,0 0 0,1-1 0,-1 1 0,0-1 0,-1 0 0,1 0 0,0-1 0,-1 1 0,0-1 0,3-4 0,-5 7 0,0-1 0,0 0 0,-1 1 0,1-1 0,-1 0 0,0 1 0,1-1 0,-1 0 0,0 0 0,0 0 0,0 1 0,0-1 0,-1 0 0,1 0 0,0 1 0,-1-1 0,1 0 0,-1 1 0,1-1 0,-1 0 0,0 1 0,0-1 0,0 1 0,0-1 0,0 1 0,0 0 0,0-1 0,0 1 0,-1 0 0,1 0 0,0-1 0,-1 1 0,-2-1 0,-8-6 0,0 0 0,-1 1 0,0 0 0,0 1 0,-1 1 0,1 0 0,-1 1 0,0 0 0,-1 1 0,1 1 0,0 0 0,-29 0 0,-13 3 0,-106 17 0,162-18 0,-130 22 0,1 6 0,-199 72 0,301-90 0,11-6 0,0 1 0,1 1 0,0 1 0,1 0 0,-1 1 0,1 1 0,-18 14 0,31-22 0,-1 0 0,1 1 0,-1-1 0,1 1 0,0 0 0,-1-1 0,1 1 0,0 0 0,0 0 0,0 0 0,1 0 0,-1-1 0,0 1 0,1 0 0,-1 0 0,1 1 0,-1-1 0,1 0 0,0 0 0,0 0 0,1 4 0,0-3 0,0 1 0,0 0 0,0-1 0,1 1 0,0-1 0,0 1 0,0-1 0,0 0 0,0 0 0,6 6 0,4 3 0,0-1 0,2-1 0,-1 0 0,19 11 0,-21-15 0,0 1 0,1-2 0,0 1 0,0-2 0,0 1 0,1-2 0,-1 0 0,23 3 0,-30-6 0,0 1 0,0-1 0,1-1 0,-1 1 0,0-1 0,0 0 0,0 0 0,1-1 0,-1 1 0,0-1 0,-1 0 0,1 0 0,0-1 0,-1 1 0,1-1 0,-1 0 0,0-1 0,0 1 0,0-1 0,0 1 0,-1-1 0,1 0 0,5-9 0,-7 9 0,0 1 0,0-1 0,-1 0 0,1 1 0,-1-1 0,0 0 0,0 0 0,0 0 0,-1 0 0,1 0 0,-1 0 0,0 0 0,0 0 0,0 0 0,-1-5 0,-1 1 0,0 0 0,-1 0 0,0 0 0,0 1 0,0 0 0,-1-1 0,-5-7 0,-7-7 0,-2 0 0,0 1 0,-28-24 0,25 26 0,0 1 0,-2 1 0,0 2 0,-1 0 0,0 1 0,-1 1 0,0 2 0,-1 1 0,-1 0 0,1 2 0,-1 1 0,-1 1 0,1 2 0,-1 0 0,-49 2 0,61 3 0,1 0 0,0 2 0,-1 0 0,1 0 0,1 1 0,-1 1 0,0 1 0,1 0 0,0 1 0,1 0 0,-1 1 0,1 1 0,-22 19 0,29-23 0,0 1 0,1-1 0,0 1 0,0 1 0,0-1 0,0 1 0,1-1 0,0 1 0,1 1 0,-1-1 0,1 0 0,1 1 0,0-1 0,0 1 0,0 0 0,1 0 0,0 0 0,0 0 0,1 0 0,0 0 0,1 0 0,-1 0 0,1-1 0,1 1 0,0 0 0,0 0 0,0-1 0,6 11 0,1 1 0,2-1 0,0 0 0,1-1 0,0 0 0,2-1 0,0-1 0,0 0 0,31 23 0,-32-27 0,1-1 0,0-1 0,1-1 0,0 0 0,0 0 0,1-2 0,0 0 0,0-1 0,0 0 0,1-1 0,20 2 0,-25-6 0,-1 0 0,1-1 0,-1 0 0,1-1 0,-1 0 0,0-1 0,0 0 0,21-10 0,-25 10 0,1-1 0,-1 0 0,0 0 0,0 0 0,0-1 0,-1 0 0,0-1 0,0 0 0,0 1 0,0-2 0,-1 1 0,9-15 0,-12 15 0,0 1 0,0-1 0,-1-1 0,0 1 0,0 0 0,-1 0 0,1 0 0,-1 0 0,0-1 0,-1 1 0,0 0 0,0 0 0,0 0 0,-1 0 0,1 0 0,-2 0 0,1 0 0,-4-6 0,-6-14 0,-2 1 0,-25-34 0,21 35 0,0 1 0,-2 1 0,0 1 0,-2 1 0,0 0 0,-1 2 0,-1 1 0,-1 1 0,0 0 0,-1 2 0,-1 2 0,0 0 0,0 1 0,-54-12 0,55 17 0,0 2 0,-1 0 0,0 2 0,1 1 0,-1 1 0,0 1 0,0 1 0,1 1 0,-1 2 0,1 1 0,0 1 0,0 1 0,1 1 0,0 1 0,1 1 0,-35 22 0,44-23 0,0 1 0,0 1 0,2 0 0,-1 1 0,1 0 0,-21 29 0,28-33 0,1 0 0,0 0 0,0 0 0,1 0 0,0 1 0,1 0 0,0 0 0,0 0 0,1 0 0,0 0 0,1 0 0,1 1 0,-1-1 0,2 11 0,3 5 0,0 0 0,2-1 0,1 1 0,2-1 0,0-1 0,1 0 0,1 0 0,2-1 0,17 26 0,-10-20 0,1-1 0,2-2 0,0 0 0,2-1 0,0-1 0,44 30 0,-57-46 0,0-1 0,0 0 0,1-1 0,0 0 0,0-1 0,0 0 0,0-1 0,1-1 0,0 0 0,14 1 0,-24-4 0,1 0 0,0 0 0,-1 0 0,1 0 0,0-1 0,-1 1 0,1-1 0,-1 0 0,1-1 0,-1 1 0,0-1 0,0 0 0,1 0 0,-1 0 0,0-1 0,-1 1 0,1-1 0,0 0 0,-1 0 0,1 0 0,-1-1 0,0 1 0,0-1 0,-1 0 0,1 1 0,-1-1 0,0-1 0,0 1 0,0 0 0,0 0 0,-1-1 0,1 1 0,0-7 0,0-2 0,0-1 0,-1 1 0,-1-1 0,0 1 0,-1-1 0,0 1 0,-1-1 0,-6-20 0,-5-10 0,-21-49 0,20 60 0,0 1 0,-3 1 0,0 0 0,-2 1 0,-1 1 0,-1 0 0,-33-32 0,43 49 0,0 1 0,-1 0 0,-1 0 0,1 1 0,-2 1 0,1 0 0,-1 1 0,0 0 0,-1 1 0,0 1 0,0 0 0,0 1 0,-1 1 0,-24-4 0,19 6 0,-1 1 0,1 1 0,-1 1 0,0 1 0,1 1 0,0 0 0,0 2 0,0 0 0,0 2 0,-27 12 0,28-10 0,0 1 0,0 1 0,1 1 0,0 0 0,1 2 0,1 0 0,0 1 0,1 0 0,-27 35 0,38-44 0,0 1 0,1 0 0,0 0 0,0 1 0,1-1 0,0 1 0,0 0 0,1 0 0,-3 14 0,5-18 0,0 1 0,0 0 0,0-1 0,0 1 0,1-1 0,-1 1 0,1-1 0,0 1 0,1-1 0,-1 1 0,1-1 0,0 0 0,0 0 0,0 0 0,1 0 0,-1 0 0,1 0 0,5 4 0,-1 1 0,1-1 0,0-1 0,1 0 0,0 0 0,0-1 0,1 0 0,-1 0 0,1-1 0,16 6 0,-21-9 0,1-1 0,-1 0 0,1 0 0,0 0 0,0 0 0,-1-1 0,1 0 0,0 0 0,-1-1 0,1 0 0,0 1 0,-1-2 0,1 1 0,-1-1 0,1 0 0,-1 0 0,0 0 0,1-1 0,8-6 0,-7 4 0,-1 1 0,0-2 0,0 1 0,0-1 0,-1 0 0,0 0 0,0 0 0,0-1 0,-1 1 0,1-1 0,-2 0 0,1-1 0,-1 1 0,0-1 0,-1 1 0,0-1 0,0 0 0,-1 0 0,1 0 0,-2 0 0,1 0 0,-1 0 0,-1 0 0,1 0 0,-1 0 0,-1 0 0,1 0 0,-6-13 0,0 0 0,-1 1 0,-1 0 0,-1 0 0,-1 1 0,-1 0 0,0 1 0,-2 1 0,0 0 0,-23-22 0,20 23 0,0 0 0,-1 1 0,-1 2 0,0 0 0,-1 0 0,0 2 0,-1 1 0,-1 0 0,1 2 0,-39-11 0,50 19 0,1-1 0,-1 1 0,0 0 0,1 1 0,-1 1 0,1-1 0,0 1 0,-1 1 0,1 0 0,0 0 0,0 0 0,1 1 0,-1 1 0,1 0 0,-15 10 0,10-5 0,0 1 0,0 0 0,1 0 0,1 1 0,0 1 0,1 0 0,0 0 0,-11 20 0,19-28 0,-1 0 0,1 0 0,0 1 0,1-1 0,-1 0 0,1 1 0,0-1 0,0 1 0,1-1 0,0 1 0,0-1 0,0 1 0,1 0 0,1 6 0,0-4 0,0 1 0,1-1 0,1 0 0,-1 0 0,1 0 0,1 0 0,-1-1 0,9 10 0,-1-2 0,2-1 0,0 0 0,0-1 0,2 0 0,-1-2 0,1 1 0,28 13 0,-31-19 0,1-1 0,-1 0 0,1-1 0,1 0 0,-1-1 0,0-1 0,1 0 0,0-1 0,-1 0 0,1-1 0,0-1 0,-1 0 0,19-5 0,-23 4 0,0 0 0,-1-1 0,0 0 0,1-1 0,-1 0 0,0 0 0,-1-1 0,1 0 0,-1 0 0,0-1 0,0 0 0,-1-1 0,0 0 0,0 0 0,0 0 0,-1-1 0,0 0 0,-1 0 0,0-1 0,7-13 0,-10 17 0,-1-1 0,1 1 0,-1-1 0,0 1 0,0-1 0,0 1 0,-1-1 0,0 0 0,0 1 0,-1-1 0,1 1 0,-1-1 0,0 0 0,-1 1 0,0 0 0,1-1 0,-1 1 0,-1 0 0,1 0 0,-1 0 0,0 0 0,0 1 0,-1-1 0,1 1 0,-1 0 0,-5-6 0,-5-2 0,1 1 0,-2 0 0,1 1 0,-2 0 0,1 2 0,-1-1 0,-19-6 0,-16-3 0,0 2 0,-2 3 0,0 1 0,-61-4 0,-218 3 0,286 13 0,0 2 0,0 1 0,0 3 0,-84 21 0,125-25 0,-1-1 0,1 1 0,0 1 0,0-1 0,0 1 0,0 0 0,0 0 0,1 0 0,-1 0 0,1 1 0,-7 8 0,9-10 0,1 0 0,0 1 0,0-1 0,0 0 0,0 1 0,0-1 0,0 1 0,0-1 0,1 1 0,0-1 0,-1 1 0,1 0 0,0-1 0,0 1 0,0-1 0,1 1 0,-1 0 0,1-1 0,-1 1 0,1-1 0,0 1 0,0-1 0,0 0 0,0 1 0,0-1 0,3 3 0,12 19 0,2-1 0,1-1 0,0-1 0,2-1 0,0 0 0,44 29 0,-55-41 0,1-1 0,0-1 0,0 0 0,0-1 0,1 0 0,-1 0 0,25 5 0,-30-9 0,-1 0 0,1-1 0,0 1 0,-1-1 0,1-1 0,0 1 0,0-1 0,-1 0 0,1 0 0,-1 0 0,1-1 0,-1 0 0,0 0 0,0-1 0,1 1 0,-2-1 0,1 0 0,0 0 0,7-7 0,-3 0 0,0 0 0,-1 0 0,0-1 0,0 0 0,-1 0 0,0-1 0,-1 0 0,-1 0 0,0-1 0,0 1 0,-2-1 0,1 0 0,1-17 0,-2 10 0,-1-1 0,-1 1 0,-1 0 0,0 0 0,-2 0 0,0 0 0,-1 0 0,-8-24 0,10 38 0,-1 0 0,-1 0 0,1 0 0,-1 1 0,0-1 0,-5-6 0,7 10 0,0 1 0,0 0 0,0 0 0,0 0 0,0 0 0,0 0 0,0 0 0,0 1 0,0-1 0,0 0 0,-1 0 0,1 1 0,0-1 0,0 1 0,-1-1 0,1 1 0,0 0 0,-1-1 0,1 1 0,0 0 0,-1 0 0,1 0 0,0 0 0,-1 0 0,1 0 0,-1 0 0,1 1 0,0-1 0,-1 0 0,1 1 0,0-1 0,0 1 0,-1-1 0,0 2 0,-9 5 0,1 1 0,0 0 0,0 0 0,1 1 0,0 0 0,0 1 0,1 0 0,1 0 0,-1 1 0,2 0 0,-10 19 0,11-17 0,-1 0 0,2 0 0,0 0 0,0 0 0,1 1 0,1-1 0,0 1 0,1 0 0,0-1 0,3 26 0,0-26 0,2-1 0,0 1 0,0-1 0,1 1 0,0-2 0,1 1 0,1 0 0,0-1 0,0 0 0,1-1 0,0 0 0,1 0 0,10 9 0,-6-7 0,1-1 0,-1 0 0,2-1 0,-1-1 0,1 0 0,1-1 0,0 0 0,0-1 0,23 6 0,-32-12 0,1 0 0,0 0 0,0 0 0,0-1 0,0 0 0,0-1 0,0 0 0,0 0 0,0 0 0,-1-1 0,1-1 0,-1 1 0,1-1 0,-1 0 0,0-1 0,0 0 0,0 0 0,0 0 0,-1-1 0,0 0 0,0 0 0,5-6 0,13-14 0,-2-1 0,-1-1 0,31-50 0,-49 72 0,23-35 0,1-1 0,-1-2 0,22-51 0,-47 93 0,-1-1 0,1 1 0,-1-1 0,1 1 0,-1-1 0,1 1 0,-1-1 0,0 0 0,0 1 0,0-1 0,0 0 0,0-2 0,0 4 0,-1-1 0,1 1 0,0-1 0,0 1 0,0-1 0,-1 1 0,1 0 0,0-1 0,-1 1 0,1 0 0,0-1 0,-1 1 0,1 0 0,0-1 0,-1 1 0,1 0 0,-1-1 0,1 1 0,-1 0 0,1 0 0,0 0 0,-1-1 0,1 1 0,-1 0 0,1 0 0,-2 0 0,-1 0 0,0 0 0,0 1 0,0-1 0,0 1 0,0 0 0,0 0 0,0 0 0,0 0 0,0 0 0,0 1 0,-3 2 0,-13 8 0,0 1 0,2 1 0,-17 16 0,28-24 0,0 0 0,0 0 0,0 0 0,1 1 0,1 0 0,-1 0 0,1 0 0,0 0 0,0 1 0,1 0 0,-3 9 0,6-16 0,-1 1 0,1-1 0,0 0 0,0 0 0,-1 0 0,1 0 0,0 1 0,0-1 0,0 0 0,0 0 0,1 0 0,-1 0 0,0 0 0,0 1 0,1-1 0,-1 0 0,1 0 0,-1 0 0,1 0 0,-1 0 0,1 0 0,-1 0 0,1 0 0,0 0 0,0 0 0,0 0 0,-1-1 0,1 1 0,0 0 0,0-1 0,0 1 0,0 0 0,0-1 0,0 1 0,0-1 0,0 1 0,1-1 0,-1 0 0,0 1 0,0-1 0,0 0 0,0 0 0,1 0 0,-1 0 0,0 0 0,0 0 0,2-1 0,5 1 0,-1-1 0,1-1 0,0 0 0,-1 0 0,0 0 0,9-4 0,6-6 0,-1 0 0,0-2 0,-1 0 0,0-1 0,-1-1 0,-1-1 0,0-1 0,25-33 0,-37 41 0,0 1 0,0 0 0,-1-1 0,-1 0 0,0 0 0,4-16 0,-6 23 0,-1-1 0,-1 1 0,1 0 0,0 0 0,-1 0 0,1-1 0,-1 1 0,0 0 0,0-1 0,0 1 0,-1 0 0,1 0 0,-1 0 0,0-1 0,0 1 0,0 0 0,0 0 0,0 0 0,-1 0 0,1 0 0,-1 0 0,0 1 0,0-1 0,0 1 0,-3-4 0,3 5 0,0 0 0,-1 0 0,1 0 0,0 0 0,0 1 0,0-1 0,-1 1 0,1 0 0,0-1 0,-1 1 0,1 0 0,0 0 0,-1 1 0,1-1 0,0 0 0,0 1 0,-1-1 0,1 1 0,0 0 0,0 0 0,-3 1 0,-43 26 0,29-13 0,1 0 0,0 2 0,2 0 0,0 0 0,1 2 0,0 0 0,2 0 0,0 2 0,2-1 0,0 1 0,1 1 0,1 0 0,-11 41 0,11-23 0,1 0 0,2 0 0,1 1 0,3 0 0,1 0 0,2-1 0,7 51 0,-3-61 0,1 0 0,2 0 0,0 0 0,2-1 0,27 54 0,-26-62 0,1-1 0,1 0 0,1-1 0,1-1 0,0 0 0,1-1 0,1-1 0,27 20 0,-36-30 0,1 0 0,-1-1 0,1 0 0,0 0 0,1-1 0,-1-1 0,1 1 0,0-1 0,-1-1 0,1 0 0,0 0 0,0-1 0,1-1 0,11 0 0,-15 0 0,1-2 0,-1 1 0,1-1 0,-1 0 0,0 0 0,0-1 0,0 0 0,0 0 0,0-1 0,-1 0 0,0 0 0,0-1 0,0 1 0,0-1 0,0-1 0,-1 1 0,0-1 0,0 0 0,5-9 0,-2 1 0,-1 1 0,-1-1 0,0-1 0,-1 1 0,-1-1 0,0 0 0,-1 0 0,2-30 0,-3 16 0,-2 0 0,0-1 0,-9-49 0,7 65 0,-1 0 0,-1 0 0,0 0 0,0 0 0,-13-23 0,16 33 0,-2 1 0,1-1 0,0 1 0,-1 0 0,1 0 0,-1 0 0,0 0 0,0 0 0,0 1 0,0-1 0,0 1 0,-1 0 0,1 0 0,-1 0 0,0 1 0,1-1 0,-1 1 0,0 0 0,0 0 0,0 0 0,0 0 0,0 1 0,0-1 0,0 1 0,-4 1 0,-7 0 0,-34-2 0,45 1 0,1-1 0,0 0 0,0 0 0,0 0 0,0 0 0,1-1 0,-1 1 0,0-1 0,0 0 0,1 0 0,-1 0 0,1 0 0,-5-4 0,0-4-136,0 0-1,0 0 1,0-1-1,1 0 1,1 0-1,0 0 1,1-1-1,0 1 0,-3-15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1T09:41:49.8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2861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9f85f3256e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9f85f3256e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" name="Google Shape;2482;g9a97c1c1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3" name="Google Shape;2483;g9a97c1c1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8117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19"/>
          <p:cNvSpPr txBox="1">
            <a:spLocks noGrp="1"/>
          </p:cNvSpPr>
          <p:nvPr>
            <p:ph type="subTitle" idx="1"/>
          </p:nvPr>
        </p:nvSpPr>
        <p:spPr>
          <a:xfrm>
            <a:off x="762988" y="3919700"/>
            <a:ext cx="3410400" cy="7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85" name="Google Shape;485;p19"/>
          <p:cNvGrpSpPr/>
          <p:nvPr/>
        </p:nvGrpSpPr>
        <p:grpSpPr>
          <a:xfrm>
            <a:off x="7914500" y="276080"/>
            <a:ext cx="222629" cy="215744"/>
            <a:chOff x="1811800" y="3511500"/>
            <a:chExt cx="133175" cy="133200"/>
          </a:xfrm>
        </p:grpSpPr>
        <p:sp>
          <p:nvSpPr>
            <p:cNvPr id="486" name="Google Shape;486;p19"/>
            <p:cNvSpPr/>
            <p:nvPr/>
          </p:nvSpPr>
          <p:spPr>
            <a:xfrm>
              <a:off x="1858825" y="3511500"/>
              <a:ext cx="39125" cy="133200"/>
            </a:xfrm>
            <a:custGeom>
              <a:avLst/>
              <a:gdLst/>
              <a:ahLst/>
              <a:cxnLst/>
              <a:rect l="l" t="t" r="r" b="b"/>
              <a:pathLst>
                <a:path w="1565" h="5328" extrusionOk="0">
                  <a:moveTo>
                    <a:pt x="0" y="0"/>
                  </a:moveTo>
                  <a:lnTo>
                    <a:pt x="0" y="5327"/>
                  </a:lnTo>
                  <a:lnTo>
                    <a:pt x="1565" y="5327"/>
                  </a:lnTo>
                  <a:lnTo>
                    <a:pt x="15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9"/>
            <p:cNvSpPr/>
            <p:nvPr/>
          </p:nvSpPr>
          <p:spPr>
            <a:xfrm>
              <a:off x="1811800" y="3558525"/>
              <a:ext cx="133175" cy="39125"/>
            </a:xfrm>
            <a:custGeom>
              <a:avLst/>
              <a:gdLst/>
              <a:ahLst/>
              <a:cxnLst/>
              <a:rect l="l" t="t" r="r" b="b"/>
              <a:pathLst>
                <a:path w="5327" h="1565" extrusionOk="0">
                  <a:moveTo>
                    <a:pt x="0" y="1"/>
                  </a:moveTo>
                  <a:lnTo>
                    <a:pt x="0" y="1565"/>
                  </a:lnTo>
                  <a:lnTo>
                    <a:pt x="5327" y="1565"/>
                  </a:lnTo>
                  <a:lnTo>
                    <a:pt x="53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19"/>
          <p:cNvGrpSpPr/>
          <p:nvPr/>
        </p:nvGrpSpPr>
        <p:grpSpPr>
          <a:xfrm flipH="1">
            <a:off x="922664" y="710950"/>
            <a:ext cx="133175" cy="133200"/>
            <a:chOff x="1811800" y="3511500"/>
            <a:chExt cx="133175" cy="133200"/>
          </a:xfrm>
        </p:grpSpPr>
        <p:sp>
          <p:nvSpPr>
            <p:cNvPr id="489" name="Google Shape;489;p19"/>
            <p:cNvSpPr/>
            <p:nvPr/>
          </p:nvSpPr>
          <p:spPr>
            <a:xfrm>
              <a:off x="1858825" y="3511500"/>
              <a:ext cx="39125" cy="133200"/>
            </a:xfrm>
            <a:custGeom>
              <a:avLst/>
              <a:gdLst/>
              <a:ahLst/>
              <a:cxnLst/>
              <a:rect l="l" t="t" r="r" b="b"/>
              <a:pathLst>
                <a:path w="1565" h="5328" extrusionOk="0">
                  <a:moveTo>
                    <a:pt x="0" y="0"/>
                  </a:moveTo>
                  <a:lnTo>
                    <a:pt x="0" y="5327"/>
                  </a:lnTo>
                  <a:lnTo>
                    <a:pt x="1565" y="5327"/>
                  </a:lnTo>
                  <a:lnTo>
                    <a:pt x="15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9"/>
            <p:cNvSpPr/>
            <p:nvPr/>
          </p:nvSpPr>
          <p:spPr>
            <a:xfrm>
              <a:off x="1811800" y="3558525"/>
              <a:ext cx="133175" cy="39125"/>
            </a:xfrm>
            <a:custGeom>
              <a:avLst/>
              <a:gdLst/>
              <a:ahLst/>
              <a:cxnLst/>
              <a:rect l="l" t="t" r="r" b="b"/>
              <a:pathLst>
                <a:path w="5327" h="1565" extrusionOk="0">
                  <a:moveTo>
                    <a:pt x="0" y="1"/>
                  </a:moveTo>
                  <a:lnTo>
                    <a:pt x="0" y="1565"/>
                  </a:lnTo>
                  <a:lnTo>
                    <a:pt x="5327" y="1565"/>
                  </a:lnTo>
                  <a:lnTo>
                    <a:pt x="53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" name="Google Shape;491;p19"/>
          <p:cNvGrpSpPr/>
          <p:nvPr/>
        </p:nvGrpSpPr>
        <p:grpSpPr>
          <a:xfrm flipH="1">
            <a:off x="4587251" y="2394800"/>
            <a:ext cx="133175" cy="133200"/>
            <a:chOff x="1811800" y="3511500"/>
            <a:chExt cx="133175" cy="133200"/>
          </a:xfrm>
        </p:grpSpPr>
        <p:sp>
          <p:nvSpPr>
            <p:cNvPr id="492" name="Google Shape;492;p19"/>
            <p:cNvSpPr/>
            <p:nvPr/>
          </p:nvSpPr>
          <p:spPr>
            <a:xfrm>
              <a:off x="1858825" y="3511500"/>
              <a:ext cx="39125" cy="133200"/>
            </a:xfrm>
            <a:custGeom>
              <a:avLst/>
              <a:gdLst/>
              <a:ahLst/>
              <a:cxnLst/>
              <a:rect l="l" t="t" r="r" b="b"/>
              <a:pathLst>
                <a:path w="1565" h="5328" extrusionOk="0">
                  <a:moveTo>
                    <a:pt x="0" y="0"/>
                  </a:moveTo>
                  <a:lnTo>
                    <a:pt x="0" y="5327"/>
                  </a:lnTo>
                  <a:lnTo>
                    <a:pt x="1565" y="5327"/>
                  </a:lnTo>
                  <a:lnTo>
                    <a:pt x="15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9"/>
            <p:cNvSpPr/>
            <p:nvPr/>
          </p:nvSpPr>
          <p:spPr>
            <a:xfrm>
              <a:off x="1811800" y="3558525"/>
              <a:ext cx="133175" cy="39125"/>
            </a:xfrm>
            <a:custGeom>
              <a:avLst/>
              <a:gdLst/>
              <a:ahLst/>
              <a:cxnLst/>
              <a:rect l="l" t="t" r="r" b="b"/>
              <a:pathLst>
                <a:path w="5327" h="1565" extrusionOk="0">
                  <a:moveTo>
                    <a:pt x="0" y="1"/>
                  </a:moveTo>
                  <a:lnTo>
                    <a:pt x="0" y="1565"/>
                  </a:lnTo>
                  <a:lnTo>
                    <a:pt x="5327" y="1565"/>
                  </a:lnTo>
                  <a:lnTo>
                    <a:pt x="53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4" name="Google Shape;494;p19"/>
          <p:cNvGrpSpPr/>
          <p:nvPr/>
        </p:nvGrpSpPr>
        <p:grpSpPr>
          <a:xfrm>
            <a:off x="2716850" y="4760288"/>
            <a:ext cx="133175" cy="133200"/>
            <a:chOff x="1811800" y="3511500"/>
            <a:chExt cx="133175" cy="133200"/>
          </a:xfrm>
        </p:grpSpPr>
        <p:sp>
          <p:nvSpPr>
            <p:cNvPr id="495" name="Google Shape;495;p19"/>
            <p:cNvSpPr/>
            <p:nvPr/>
          </p:nvSpPr>
          <p:spPr>
            <a:xfrm>
              <a:off x="1858825" y="3511500"/>
              <a:ext cx="39125" cy="133200"/>
            </a:xfrm>
            <a:custGeom>
              <a:avLst/>
              <a:gdLst/>
              <a:ahLst/>
              <a:cxnLst/>
              <a:rect l="l" t="t" r="r" b="b"/>
              <a:pathLst>
                <a:path w="1565" h="5328" extrusionOk="0">
                  <a:moveTo>
                    <a:pt x="0" y="0"/>
                  </a:moveTo>
                  <a:lnTo>
                    <a:pt x="0" y="5327"/>
                  </a:lnTo>
                  <a:lnTo>
                    <a:pt x="1565" y="5327"/>
                  </a:lnTo>
                  <a:lnTo>
                    <a:pt x="15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9"/>
            <p:cNvSpPr/>
            <p:nvPr/>
          </p:nvSpPr>
          <p:spPr>
            <a:xfrm>
              <a:off x="1811800" y="3558525"/>
              <a:ext cx="133175" cy="39125"/>
            </a:xfrm>
            <a:custGeom>
              <a:avLst/>
              <a:gdLst/>
              <a:ahLst/>
              <a:cxnLst/>
              <a:rect l="l" t="t" r="r" b="b"/>
              <a:pathLst>
                <a:path w="5327" h="1565" extrusionOk="0">
                  <a:moveTo>
                    <a:pt x="0" y="1"/>
                  </a:moveTo>
                  <a:lnTo>
                    <a:pt x="0" y="1565"/>
                  </a:lnTo>
                  <a:lnTo>
                    <a:pt x="5327" y="1565"/>
                  </a:lnTo>
                  <a:lnTo>
                    <a:pt x="53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19"/>
          <p:cNvGrpSpPr/>
          <p:nvPr/>
        </p:nvGrpSpPr>
        <p:grpSpPr>
          <a:xfrm>
            <a:off x="4720419" y="362191"/>
            <a:ext cx="73925" cy="73939"/>
            <a:chOff x="1811800" y="3511500"/>
            <a:chExt cx="133175" cy="133200"/>
          </a:xfrm>
        </p:grpSpPr>
        <p:sp>
          <p:nvSpPr>
            <p:cNvPr id="498" name="Google Shape;498;p19"/>
            <p:cNvSpPr/>
            <p:nvPr/>
          </p:nvSpPr>
          <p:spPr>
            <a:xfrm>
              <a:off x="1858825" y="3511500"/>
              <a:ext cx="39125" cy="133200"/>
            </a:xfrm>
            <a:custGeom>
              <a:avLst/>
              <a:gdLst/>
              <a:ahLst/>
              <a:cxnLst/>
              <a:rect l="l" t="t" r="r" b="b"/>
              <a:pathLst>
                <a:path w="1565" h="5328" extrusionOk="0">
                  <a:moveTo>
                    <a:pt x="0" y="0"/>
                  </a:moveTo>
                  <a:lnTo>
                    <a:pt x="0" y="5327"/>
                  </a:lnTo>
                  <a:lnTo>
                    <a:pt x="1565" y="5327"/>
                  </a:lnTo>
                  <a:lnTo>
                    <a:pt x="15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9"/>
            <p:cNvSpPr/>
            <p:nvPr/>
          </p:nvSpPr>
          <p:spPr>
            <a:xfrm>
              <a:off x="1811800" y="3558525"/>
              <a:ext cx="133175" cy="39125"/>
            </a:xfrm>
            <a:custGeom>
              <a:avLst/>
              <a:gdLst/>
              <a:ahLst/>
              <a:cxnLst/>
              <a:rect l="l" t="t" r="r" b="b"/>
              <a:pathLst>
                <a:path w="5327" h="1565" extrusionOk="0">
                  <a:moveTo>
                    <a:pt x="0" y="1"/>
                  </a:moveTo>
                  <a:lnTo>
                    <a:pt x="0" y="1565"/>
                  </a:lnTo>
                  <a:lnTo>
                    <a:pt x="5327" y="1565"/>
                  </a:lnTo>
                  <a:lnTo>
                    <a:pt x="53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0" name="Google Shape;500;p19"/>
          <p:cNvGrpSpPr/>
          <p:nvPr/>
        </p:nvGrpSpPr>
        <p:grpSpPr>
          <a:xfrm flipH="1">
            <a:off x="376945" y="3993829"/>
            <a:ext cx="73925" cy="73939"/>
            <a:chOff x="1811800" y="3511500"/>
            <a:chExt cx="133175" cy="133200"/>
          </a:xfrm>
        </p:grpSpPr>
        <p:sp>
          <p:nvSpPr>
            <p:cNvPr id="501" name="Google Shape;501;p19"/>
            <p:cNvSpPr/>
            <p:nvPr/>
          </p:nvSpPr>
          <p:spPr>
            <a:xfrm>
              <a:off x="1858825" y="3511500"/>
              <a:ext cx="39125" cy="133200"/>
            </a:xfrm>
            <a:custGeom>
              <a:avLst/>
              <a:gdLst/>
              <a:ahLst/>
              <a:cxnLst/>
              <a:rect l="l" t="t" r="r" b="b"/>
              <a:pathLst>
                <a:path w="1565" h="5328" extrusionOk="0">
                  <a:moveTo>
                    <a:pt x="0" y="0"/>
                  </a:moveTo>
                  <a:lnTo>
                    <a:pt x="0" y="5327"/>
                  </a:lnTo>
                  <a:lnTo>
                    <a:pt x="1565" y="5327"/>
                  </a:lnTo>
                  <a:lnTo>
                    <a:pt x="15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9"/>
            <p:cNvSpPr/>
            <p:nvPr/>
          </p:nvSpPr>
          <p:spPr>
            <a:xfrm>
              <a:off x="1811800" y="3558525"/>
              <a:ext cx="133175" cy="39125"/>
            </a:xfrm>
            <a:custGeom>
              <a:avLst/>
              <a:gdLst/>
              <a:ahLst/>
              <a:cxnLst/>
              <a:rect l="l" t="t" r="r" b="b"/>
              <a:pathLst>
                <a:path w="5327" h="1565" extrusionOk="0">
                  <a:moveTo>
                    <a:pt x="0" y="1"/>
                  </a:moveTo>
                  <a:lnTo>
                    <a:pt x="0" y="1565"/>
                  </a:lnTo>
                  <a:lnTo>
                    <a:pt x="5327" y="1565"/>
                  </a:lnTo>
                  <a:lnTo>
                    <a:pt x="53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" name="Google Shape;503;p19"/>
          <p:cNvGrpSpPr/>
          <p:nvPr/>
        </p:nvGrpSpPr>
        <p:grpSpPr>
          <a:xfrm>
            <a:off x="8473281" y="4699189"/>
            <a:ext cx="264872" cy="255398"/>
            <a:chOff x="1811800" y="3511500"/>
            <a:chExt cx="133175" cy="133200"/>
          </a:xfrm>
        </p:grpSpPr>
        <p:sp>
          <p:nvSpPr>
            <p:cNvPr id="504" name="Google Shape;504;p19"/>
            <p:cNvSpPr/>
            <p:nvPr/>
          </p:nvSpPr>
          <p:spPr>
            <a:xfrm>
              <a:off x="1858825" y="3511500"/>
              <a:ext cx="39125" cy="133200"/>
            </a:xfrm>
            <a:custGeom>
              <a:avLst/>
              <a:gdLst/>
              <a:ahLst/>
              <a:cxnLst/>
              <a:rect l="l" t="t" r="r" b="b"/>
              <a:pathLst>
                <a:path w="1565" h="5328" extrusionOk="0">
                  <a:moveTo>
                    <a:pt x="0" y="0"/>
                  </a:moveTo>
                  <a:lnTo>
                    <a:pt x="0" y="5327"/>
                  </a:lnTo>
                  <a:lnTo>
                    <a:pt x="1565" y="5327"/>
                  </a:lnTo>
                  <a:lnTo>
                    <a:pt x="15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9"/>
            <p:cNvSpPr/>
            <p:nvPr/>
          </p:nvSpPr>
          <p:spPr>
            <a:xfrm>
              <a:off x="1811800" y="3558525"/>
              <a:ext cx="133175" cy="39125"/>
            </a:xfrm>
            <a:custGeom>
              <a:avLst/>
              <a:gdLst/>
              <a:ahLst/>
              <a:cxnLst/>
              <a:rect l="l" t="t" r="r" b="b"/>
              <a:pathLst>
                <a:path w="5327" h="1565" extrusionOk="0">
                  <a:moveTo>
                    <a:pt x="0" y="1"/>
                  </a:moveTo>
                  <a:lnTo>
                    <a:pt x="0" y="1565"/>
                  </a:lnTo>
                  <a:lnTo>
                    <a:pt x="5327" y="1565"/>
                  </a:lnTo>
                  <a:lnTo>
                    <a:pt x="53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88117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08" name="Google Shape;508;p20"/>
          <p:cNvGrpSpPr/>
          <p:nvPr/>
        </p:nvGrpSpPr>
        <p:grpSpPr>
          <a:xfrm flipH="1">
            <a:off x="7339063" y="4877913"/>
            <a:ext cx="150847" cy="146174"/>
            <a:chOff x="1811800" y="3511500"/>
            <a:chExt cx="133175" cy="133200"/>
          </a:xfrm>
        </p:grpSpPr>
        <p:sp>
          <p:nvSpPr>
            <p:cNvPr id="509" name="Google Shape;509;p20"/>
            <p:cNvSpPr/>
            <p:nvPr/>
          </p:nvSpPr>
          <p:spPr>
            <a:xfrm>
              <a:off x="1858825" y="3511500"/>
              <a:ext cx="39125" cy="133200"/>
            </a:xfrm>
            <a:custGeom>
              <a:avLst/>
              <a:gdLst/>
              <a:ahLst/>
              <a:cxnLst/>
              <a:rect l="l" t="t" r="r" b="b"/>
              <a:pathLst>
                <a:path w="1565" h="5328" extrusionOk="0">
                  <a:moveTo>
                    <a:pt x="0" y="0"/>
                  </a:moveTo>
                  <a:lnTo>
                    <a:pt x="0" y="5327"/>
                  </a:lnTo>
                  <a:lnTo>
                    <a:pt x="1565" y="5327"/>
                  </a:lnTo>
                  <a:lnTo>
                    <a:pt x="15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0"/>
            <p:cNvSpPr/>
            <p:nvPr/>
          </p:nvSpPr>
          <p:spPr>
            <a:xfrm>
              <a:off x="1811800" y="3558525"/>
              <a:ext cx="133175" cy="39125"/>
            </a:xfrm>
            <a:custGeom>
              <a:avLst/>
              <a:gdLst/>
              <a:ahLst/>
              <a:cxnLst/>
              <a:rect l="l" t="t" r="r" b="b"/>
              <a:pathLst>
                <a:path w="5327" h="1565" extrusionOk="0">
                  <a:moveTo>
                    <a:pt x="0" y="1"/>
                  </a:moveTo>
                  <a:lnTo>
                    <a:pt x="0" y="1565"/>
                  </a:lnTo>
                  <a:lnTo>
                    <a:pt x="5327" y="1565"/>
                  </a:lnTo>
                  <a:lnTo>
                    <a:pt x="53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20"/>
          <p:cNvGrpSpPr/>
          <p:nvPr/>
        </p:nvGrpSpPr>
        <p:grpSpPr>
          <a:xfrm flipH="1">
            <a:off x="430013" y="4381771"/>
            <a:ext cx="90239" cy="90256"/>
            <a:chOff x="1811800" y="3511500"/>
            <a:chExt cx="133175" cy="133200"/>
          </a:xfrm>
        </p:grpSpPr>
        <p:sp>
          <p:nvSpPr>
            <p:cNvPr id="512" name="Google Shape;512;p20"/>
            <p:cNvSpPr/>
            <p:nvPr/>
          </p:nvSpPr>
          <p:spPr>
            <a:xfrm>
              <a:off x="1858825" y="3511500"/>
              <a:ext cx="39125" cy="133200"/>
            </a:xfrm>
            <a:custGeom>
              <a:avLst/>
              <a:gdLst/>
              <a:ahLst/>
              <a:cxnLst/>
              <a:rect l="l" t="t" r="r" b="b"/>
              <a:pathLst>
                <a:path w="1565" h="5328" extrusionOk="0">
                  <a:moveTo>
                    <a:pt x="0" y="0"/>
                  </a:moveTo>
                  <a:lnTo>
                    <a:pt x="0" y="5327"/>
                  </a:lnTo>
                  <a:lnTo>
                    <a:pt x="1565" y="5327"/>
                  </a:lnTo>
                  <a:lnTo>
                    <a:pt x="15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0"/>
            <p:cNvSpPr/>
            <p:nvPr/>
          </p:nvSpPr>
          <p:spPr>
            <a:xfrm>
              <a:off x="1811800" y="3558525"/>
              <a:ext cx="133175" cy="39125"/>
            </a:xfrm>
            <a:custGeom>
              <a:avLst/>
              <a:gdLst/>
              <a:ahLst/>
              <a:cxnLst/>
              <a:rect l="l" t="t" r="r" b="b"/>
              <a:pathLst>
                <a:path w="5327" h="1565" extrusionOk="0">
                  <a:moveTo>
                    <a:pt x="0" y="1"/>
                  </a:moveTo>
                  <a:lnTo>
                    <a:pt x="0" y="1565"/>
                  </a:lnTo>
                  <a:lnTo>
                    <a:pt x="5327" y="1565"/>
                  </a:lnTo>
                  <a:lnTo>
                    <a:pt x="53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" name="Google Shape;514;p20"/>
          <p:cNvGrpSpPr/>
          <p:nvPr/>
        </p:nvGrpSpPr>
        <p:grpSpPr>
          <a:xfrm flipH="1">
            <a:off x="2607882" y="111626"/>
            <a:ext cx="90239" cy="90256"/>
            <a:chOff x="1811800" y="3511500"/>
            <a:chExt cx="133175" cy="133200"/>
          </a:xfrm>
        </p:grpSpPr>
        <p:sp>
          <p:nvSpPr>
            <p:cNvPr id="515" name="Google Shape;515;p20"/>
            <p:cNvSpPr/>
            <p:nvPr/>
          </p:nvSpPr>
          <p:spPr>
            <a:xfrm>
              <a:off x="1858825" y="3511500"/>
              <a:ext cx="39125" cy="133200"/>
            </a:xfrm>
            <a:custGeom>
              <a:avLst/>
              <a:gdLst/>
              <a:ahLst/>
              <a:cxnLst/>
              <a:rect l="l" t="t" r="r" b="b"/>
              <a:pathLst>
                <a:path w="1565" h="5328" extrusionOk="0">
                  <a:moveTo>
                    <a:pt x="0" y="0"/>
                  </a:moveTo>
                  <a:lnTo>
                    <a:pt x="0" y="5327"/>
                  </a:lnTo>
                  <a:lnTo>
                    <a:pt x="1565" y="5327"/>
                  </a:lnTo>
                  <a:lnTo>
                    <a:pt x="15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0"/>
            <p:cNvSpPr/>
            <p:nvPr/>
          </p:nvSpPr>
          <p:spPr>
            <a:xfrm>
              <a:off x="1811800" y="3558525"/>
              <a:ext cx="133175" cy="39125"/>
            </a:xfrm>
            <a:custGeom>
              <a:avLst/>
              <a:gdLst/>
              <a:ahLst/>
              <a:cxnLst/>
              <a:rect l="l" t="t" r="r" b="b"/>
              <a:pathLst>
                <a:path w="5327" h="1565" extrusionOk="0">
                  <a:moveTo>
                    <a:pt x="0" y="1"/>
                  </a:moveTo>
                  <a:lnTo>
                    <a:pt x="0" y="1565"/>
                  </a:lnTo>
                  <a:lnTo>
                    <a:pt x="5327" y="1565"/>
                  </a:lnTo>
                  <a:lnTo>
                    <a:pt x="53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" name="Google Shape;517;p20"/>
          <p:cNvGrpSpPr/>
          <p:nvPr/>
        </p:nvGrpSpPr>
        <p:grpSpPr>
          <a:xfrm flipH="1">
            <a:off x="5580536" y="207942"/>
            <a:ext cx="50087" cy="50097"/>
            <a:chOff x="1811800" y="3511500"/>
            <a:chExt cx="133175" cy="133200"/>
          </a:xfrm>
        </p:grpSpPr>
        <p:sp>
          <p:nvSpPr>
            <p:cNvPr id="518" name="Google Shape;518;p20"/>
            <p:cNvSpPr/>
            <p:nvPr/>
          </p:nvSpPr>
          <p:spPr>
            <a:xfrm>
              <a:off x="1858825" y="3511500"/>
              <a:ext cx="39125" cy="133200"/>
            </a:xfrm>
            <a:custGeom>
              <a:avLst/>
              <a:gdLst/>
              <a:ahLst/>
              <a:cxnLst/>
              <a:rect l="l" t="t" r="r" b="b"/>
              <a:pathLst>
                <a:path w="1565" h="5328" extrusionOk="0">
                  <a:moveTo>
                    <a:pt x="0" y="0"/>
                  </a:moveTo>
                  <a:lnTo>
                    <a:pt x="0" y="5327"/>
                  </a:lnTo>
                  <a:lnTo>
                    <a:pt x="1565" y="5327"/>
                  </a:lnTo>
                  <a:lnTo>
                    <a:pt x="15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0"/>
            <p:cNvSpPr/>
            <p:nvPr/>
          </p:nvSpPr>
          <p:spPr>
            <a:xfrm>
              <a:off x="1811800" y="3558525"/>
              <a:ext cx="133175" cy="39125"/>
            </a:xfrm>
            <a:custGeom>
              <a:avLst/>
              <a:gdLst/>
              <a:ahLst/>
              <a:cxnLst/>
              <a:rect l="l" t="t" r="r" b="b"/>
              <a:pathLst>
                <a:path w="5327" h="1565" extrusionOk="0">
                  <a:moveTo>
                    <a:pt x="0" y="1"/>
                  </a:moveTo>
                  <a:lnTo>
                    <a:pt x="0" y="1565"/>
                  </a:lnTo>
                  <a:lnTo>
                    <a:pt x="5327" y="1565"/>
                  </a:lnTo>
                  <a:lnTo>
                    <a:pt x="53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" name="Google Shape;520;p20"/>
          <p:cNvGrpSpPr/>
          <p:nvPr/>
        </p:nvGrpSpPr>
        <p:grpSpPr>
          <a:xfrm flipH="1">
            <a:off x="3732513" y="4787662"/>
            <a:ext cx="90239" cy="90256"/>
            <a:chOff x="1811800" y="3511500"/>
            <a:chExt cx="133175" cy="133200"/>
          </a:xfrm>
        </p:grpSpPr>
        <p:sp>
          <p:nvSpPr>
            <p:cNvPr id="521" name="Google Shape;521;p20"/>
            <p:cNvSpPr/>
            <p:nvPr/>
          </p:nvSpPr>
          <p:spPr>
            <a:xfrm>
              <a:off x="1858825" y="3511500"/>
              <a:ext cx="39125" cy="133200"/>
            </a:xfrm>
            <a:custGeom>
              <a:avLst/>
              <a:gdLst/>
              <a:ahLst/>
              <a:cxnLst/>
              <a:rect l="l" t="t" r="r" b="b"/>
              <a:pathLst>
                <a:path w="1565" h="5328" extrusionOk="0">
                  <a:moveTo>
                    <a:pt x="0" y="0"/>
                  </a:moveTo>
                  <a:lnTo>
                    <a:pt x="0" y="5327"/>
                  </a:lnTo>
                  <a:lnTo>
                    <a:pt x="1565" y="5327"/>
                  </a:lnTo>
                  <a:lnTo>
                    <a:pt x="15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0"/>
            <p:cNvSpPr/>
            <p:nvPr/>
          </p:nvSpPr>
          <p:spPr>
            <a:xfrm>
              <a:off x="1811800" y="3558525"/>
              <a:ext cx="133175" cy="39125"/>
            </a:xfrm>
            <a:custGeom>
              <a:avLst/>
              <a:gdLst/>
              <a:ahLst/>
              <a:cxnLst/>
              <a:rect l="l" t="t" r="r" b="b"/>
              <a:pathLst>
                <a:path w="5327" h="1565" extrusionOk="0">
                  <a:moveTo>
                    <a:pt x="0" y="1"/>
                  </a:moveTo>
                  <a:lnTo>
                    <a:pt x="0" y="1565"/>
                  </a:lnTo>
                  <a:lnTo>
                    <a:pt x="5327" y="1565"/>
                  </a:lnTo>
                  <a:lnTo>
                    <a:pt x="53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3" name="Google Shape;523;p20"/>
          <p:cNvGrpSpPr/>
          <p:nvPr/>
        </p:nvGrpSpPr>
        <p:grpSpPr>
          <a:xfrm flipH="1">
            <a:off x="8567563" y="4127961"/>
            <a:ext cx="50087" cy="50097"/>
            <a:chOff x="1811800" y="3511500"/>
            <a:chExt cx="133175" cy="133200"/>
          </a:xfrm>
        </p:grpSpPr>
        <p:sp>
          <p:nvSpPr>
            <p:cNvPr id="524" name="Google Shape;524;p20"/>
            <p:cNvSpPr/>
            <p:nvPr/>
          </p:nvSpPr>
          <p:spPr>
            <a:xfrm>
              <a:off x="1858825" y="3511500"/>
              <a:ext cx="39125" cy="133200"/>
            </a:xfrm>
            <a:custGeom>
              <a:avLst/>
              <a:gdLst/>
              <a:ahLst/>
              <a:cxnLst/>
              <a:rect l="l" t="t" r="r" b="b"/>
              <a:pathLst>
                <a:path w="1565" h="5328" extrusionOk="0">
                  <a:moveTo>
                    <a:pt x="0" y="0"/>
                  </a:moveTo>
                  <a:lnTo>
                    <a:pt x="0" y="5327"/>
                  </a:lnTo>
                  <a:lnTo>
                    <a:pt x="1565" y="5327"/>
                  </a:lnTo>
                  <a:lnTo>
                    <a:pt x="15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0"/>
            <p:cNvSpPr/>
            <p:nvPr/>
          </p:nvSpPr>
          <p:spPr>
            <a:xfrm>
              <a:off x="1811800" y="3558525"/>
              <a:ext cx="133175" cy="39125"/>
            </a:xfrm>
            <a:custGeom>
              <a:avLst/>
              <a:gdLst/>
              <a:ahLst/>
              <a:cxnLst/>
              <a:rect l="l" t="t" r="r" b="b"/>
              <a:pathLst>
                <a:path w="5327" h="1565" extrusionOk="0">
                  <a:moveTo>
                    <a:pt x="0" y="1"/>
                  </a:moveTo>
                  <a:lnTo>
                    <a:pt x="0" y="1565"/>
                  </a:lnTo>
                  <a:lnTo>
                    <a:pt x="5327" y="1565"/>
                  </a:lnTo>
                  <a:lnTo>
                    <a:pt x="53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" name="Google Shape;526;p20"/>
          <p:cNvGrpSpPr/>
          <p:nvPr/>
        </p:nvGrpSpPr>
        <p:grpSpPr>
          <a:xfrm flipH="1">
            <a:off x="284782" y="1626468"/>
            <a:ext cx="235480" cy="235484"/>
            <a:chOff x="1811800" y="3511500"/>
            <a:chExt cx="133175" cy="133200"/>
          </a:xfrm>
        </p:grpSpPr>
        <p:sp>
          <p:nvSpPr>
            <p:cNvPr id="527" name="Google Shape;527;p20"/>
            <p:cNvSpPr/>
            <p:nvPr/>
          </p:nvSpPr>
          <p:spPr>
            <a:xfrm>
              <a:off x="1858825" y="3511500"/>
              <a:ext cx="39125" cy="133200"/>
            </a:xfrm>
            <a:custGeom>
              <a:avLst/>
              <a:gdLst/>
              <a:ahLst/>
              <a:cxnLst/>
              <a:rect l="l" t="t" r="r" b="b"/>
              <a:pathLst>
                <a:path w="1565" h="5328" extrusionOk="0">
                  <a:moveTo>
                    <a:pt x="0" y="0"/>
                  </a:moveTo>
                  <a:lnTo>
                    <a:pt x="0" y="5327"/>
                  </a:lnTo>
                  <a:lnTo>
                    <a:pt x="1565" y="5327"/>
                  </a:lnTo>
                  <a:lnTo>
                    <a:pt x="15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0"/>
            <p:cNvSpPr/>
            <p:nvPr/>
          </p:nvSpPr>
          <p:spPr>
            <a:xfrm>
              <a:off x="1811800" y="3558525"/>
              <a:ext cx="133175" cy="39125"/>
            </a:xfrm>
            <a:custGeom>
              <a:avLst/>
              <a:gdLst/>
              <a:ahLst/>
              <a:cxnLst/>
              <a:rect l="l" t="t" r="r" b="b"/>
              <a:pathLst>
                <a:path w="5327" h="1565" extrusionOk="0">
                  <a:moveTo>
                    <a:pt x="0" y="1"/>
                  </a:moveTo>
                  <a:lnTo>
                    <a:pt x="0" y="1565"/>
                  </a:lnTo>
                  <a:lnTo>
                    <a:pt x="5327" y="1565"/>
                  </a:lnTo>
                  <a:lnTo>
                    <a:pt x="53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20"/>
          <p:cNvGrpSpPr/>
          <p:nvPr/>
        </p:nvGrpSpPr>
        <p:grpSpPr>
          <a:xfrm flipH="1">
            <a:off x="828881" y="4819965"/>
            <a:ext cx="150847" cy="146174"/>
            <a:chOff x="1811800" y="3511500"/>
            <a:chExt cx="133175" cy="133200"/>
          </a:xfrm>
        </p:grpSpPr>
        <p:sp>
          <p:nvSpPr>
            <p:cNvPr id="530" name="Google Shape;530;p20"/>
            <p:cNvSpPr/>
            <p:nvPr/>
          </p:nvSpPr>
          <p:spPr>
            <a:xfrm>
              <a:off x="1858825" y="3511500"/>
              <a:ext cx="39125" cy="133200"/>
            </a:xfrm>
            <a:custGeom>
              <a:avLst/>
              <a:gdLst/>
              <a:ahLst/>
              <a:cxnLst/>
              <a:rect l="l" t="t" r="r" b="b"/>
              <a:pathLst>
                <a:path w="1565" h="5328" extrusionOk="0">
                  <a:moveTo>
                    <a:pt x="0" y="0"/>
                  </a:moveTo>
                  <a:lnTo>
                    <a:pt x="0" y="5327"/>
                  </a:lnTo>
                  <a:lnTo>
                    <a:pt x="1565" y="5327"/>
                  </a:lnTo>
                  <a:lnTo>
                    <a:pt x="15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1811800" y="3558525"/>
              <a:ext cx="133175" cy="39125"/>
            </a:xfrm>
            <a:custGeom>
              <a:avLst/>
              <a:gdLst/>
              <a:ahLst/>
              <a:cxnLst/>
              <a:rect l="l" t="t" r="r" b="b"/>
              <a:pathLst>
                <a:path w="5327" h="1565" extrusionOk="0">
                  <a:moveTo>
                    <a:pt x="0" y="1"/>
                  </a:moveTo>
                  <a:lnTo>
                    <a:pt x="0" y="1565"/>
                  </a:lnTo>
                  <a:lnTo>
                    <a:pt x="5327" y="1565"/>
                  </a:lnTo>
                  <a:lnTo>
                    <a:pt x="53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20"/>
          <p:cNvGrpSpPr/>
          <p:nvPr/>
        </p:nvGrpSpPr>
        <p:grpSpPr>
          <a:xfrm flipH="1">
            <a:off x="8753406" y="2815152"/>
            <a:ext cx="150847" cy="146174"/>
            <a:chOff x="1811800" y="3511500"/>
            <a:chExt cx="133175" cy="133200"/>
          </a:xfrm>
        </p:grpSpPr>
        <p:sp>
          <p:nvSpPr>
            <p:cNvPr id="533" name="Google Shape;533;p20"/>
            <p:cNvSpPr/>
            <p:nvPr/>
          </p:nvSpPr>
          <p:spPr>
            <a:xfrm>
              <a:off x="1858825" y="3511500"/>
              <a:ext cx="39125" cy="133200"/>
            </a:xfrm>
            <a:custGeom>
              <a:avLst/>
              <a:gdLst/>
              <a:ahLst/>
              <a:cxnLst/>
              <a:rect l="l" t="t" r="r" b="b"/>
              <a:pathLst>
                <a:path w="1565" h="5328" extrusionOk="0">
                  <a:moveTo>
                    <a:pt x="0" y="0"/>
                  </a:moveTo>
                  <a:lnTo>
                    <a:pt x="0" y="5327"/>
                  </a:lnTo>
                  <a:lnTo>
                    <a:pt x="1565" y="5327"/>
                  </a:lnTo>
                  <a:lnTo>
                    <a:pt x="15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1811800" y="3558525"/>
              <a:ext cx="133175" cy="39125"/>
            </a:xfrm>
            <a:custGeom>
              <a:avLst/>
              <a:gdLst/>
              <a:ahLst/>
              <a:cxnLst/>
              <a:rect l="l" t="t" r="r" b="b"/>
              <a:pathLst>
                <a:path w="5327" h="1565" extrusionOk="0">
                  <a:moveTo>
                    <a:pt x="0" y="1"/>
                  </a:moveTo>
                  <a:lnTo>
                    <a:pt x="0" y="1565"/>
                  </a:lnTo>
                  <a:lnTo>
                    <a:pt x="5327" y="1565"/>
                  </a:lnTo>
                  <a:lnTo>
                    <a:pt x="53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28580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customXml" Target="../ink/ink6.xml"/><Relationship Id="rId18" Type="http://schemas.openxmlformats.org/officeDocument/2006/relationships/image" Target="../media/image7.png"/><Relationship Id="rId3" Type="http://schemas.openxmlformats.org/officeDocument/2006/relationships/image" Target="../media/image1.jpeg"/><Relationship Id="rId7" Type="http://schemas.openxmlformats.org/officeDocument/2006/relationships/image" Target="../media/image3.png"/><Relationship Id="rId12" Type="http://schemas.openxmlformats.org/officeDocument/2006/relationships/customXml" Target="../ink/ink5.xml"/><Relationship Id="rId17" Type="http://schemas.openxmlformats.org/officeDocument/2006/relationships/customXml" Target="../ink/ink9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customXml" Target="../ink/ink8.xml"/><Relationship Id="rId10" Type="http://schemas.openxmlformats.org/officeDocument/2006/relationships/customXml" Target="../ink/ink4.xml"/><Relationship Id="rId19" Type="http://schemas.openxmlformats.org/officeDocument/2006/relationships/customXml" Target="../ink/ink10.xml"/><Relationship Id="rId4" Type="http://schemas.openxmlformats.org/officeDocument/2006/relationships/customXml" Target="../ink/ink1.xml"/><Relationship Id="rId9" Type="http://schemas.openxmlformats.org/officeDocument/2006/relationships/image" Target="../media/image4.png"/><Relationship Id="rId14" Type="http://schemas.openxmlformats.org/officeDocument/2006/relationships/customXml" Target="../ink/ink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7.xml"/><Relationship Id="rId5" Type="http://schemas.openxmlformats.org/officeDocument/2006/relationships/image" Target="../media/image7.png"/><Relationship Id="rId4" Type="http://schemas.openxmlformats.org/officeDocument/2006/relationships/customXml" Target="../ink/ink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3" Type="http://schemas.openxmlformats.org/officeDocument/2006/relationships/image" Target="../media/image21.jpeg"/><Relationship Id="rId7" Type="http://schemas.openxmlformats.org/officeDocument/2006/relationships/customXml" Target="../ink/ink2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9.xml"/><Relationship Id="rId5" Type="http://schemas.openxmlformats.org/officeDocument/2006/relationships/image" Target="../media/image60.png"/><Relationship Id="rId4" Type="http://schemas.openxmlformats.org/officeDocument/2006/relationships/customXml" Target="../ink/ink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customXml" Target="../ink/ink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customXml" Target="../ink/ink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16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4.xml"/><Relationship Id="rId5" Type="http://schemas.openxmlformats.org/officeDocument/2006/relationships/image" Target="../media/image60.png"/><Relationship Id="rId4" Type="http://schemas.openxmlformats.org/officeDocument/2006/relationships/customXml" Target="../ink/ink13.xml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2EC154C-32E8-4C36-8711-BC712DDB0DD6}"/>
                  </a:ext>
                </a:extLst>
              </p14:cNvPr>
              <p14:cNvContentPartPr/>
              <p14:nvPr/>
            </p14:nvContentPartPr>
            <p14:xfrm>
              <a:off x="-962745" y="2352405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2EC154C-32E8-4C36-8711-BC712DDB0DD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025385" y="228940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696186F-85EC-46FF-8637-AB2065B0EA67}"/>
                  </a:ext>
                </a:extLst>
              </p14:cNvPr>
              <p14:cNvContentPartPr/>
              <p14:nvPr/>
            </p14:nvContentPartPr>
            <p14:xfrm>
              <a:off x="5235735" y="2591085"/>
              <a:ext cx="3879720" cy="382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696186F-85EC-46FF-8637-AB2065B0EA6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73095" y="2528085"/>
                <a:ext cx="400536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F12E5CC-20B0-4FE1-A35B-B83A56B96124}"/>
                  </a:ext>
                </a:extLst>
              </p14:cNvPr>
              <p14:cNvContentPartPr/>
              <p14:nvPr/>
            </p14:nvContentPartPr>
            <p14:xfrm>
              <a:off x="5123415" y="3572445"/>
              <a:ext cx="3866760" cy="4309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F12E5CC-20B0-4FE1-A35B-B83A56B9612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60415" y="3509445"/>
                <a:ext cx="3992400" cy="55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2D2EA89-1719-4788-BDFF-E627EA07DCB3}"/>
                  </a:ext>
                </a:extLst>
              </p14:cNvPr>
              <p14:cNvContentPartPr/>
              <p14:nvPr/>
            </p14:nvContentPartPr>
            <p14:xfrm>
              <a:off x="4561815" y="3819765"/>
              <a:ext cx="4760280" cy="3189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2D2EA89-1719-4788-BDFF-E627EA07DCB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99175" y="3757125"/>
                <a:ext cx="4885920" cy="331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52370AD-5065-432C-973C-7D6D0BEA542A}"/>
                  </a:ext>
                </a:extLst>
              </p14:cNvPr>
              <p14:cNvContentPartPr/>
              <p14:nvPr/>
            </p14:nvContentPartPr>
            <p14:xfrm>
              <a:off x="11010495" y="3752805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52370AD-5065-432C-973C-7D6D0BEA54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47855" y="368980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8A7607B-002D-437D-A6F8-60F38DF7C7A1}"/>
                  </a:ext>
                </a:extLst>
              </p14:cNvPr>
              <p14:cNvContentPartPr/>
              <p14:nvPr/>
            </p14:nvContentPartPr>
            <p14:xfrm>
              <a:off x="-2133825" y="2047485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8A7607B-002D-437D-A6F8-60F38DF7C7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196825" y="198484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F04057C-4C40-4A13-8E65-9FD004F84B83}"/>
                  </a:ext>
                </a:extLst>
              </p14:cNvPr>
              <p14:cNvContentPartPr/>
              <p14:nvPr/>
            </p14:nvContentPartPr>
            <p14:xfrm>
              <a:off x="-1333905" y="1704765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F04057C-4C40-4A13-8E65-9FD004F84B8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396545" y="1641765"/>
                <a:ext cx="126000" cy="126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9FF87DF-931B-4EA3-89B5-03AA27B5DA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595124"/>
              </p:ext>
            </p:extLst>
          </p:nvPr>
        </p:nvGraphicFramePr>
        <p:xfrm>
          <a:off x="4939124" y="1811356"/>
          <a:ext cx="4608736" cy="11887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608736">
                  <a:extLst>
                    <a:ext uri="{9D8B030D-6E8A-4147-A177-3AD203B41FA5}">
                      <a16:colId xmlns:a16="http://schemas.microsoft.com/office/drawing/2014/main" val="2195605817"/>
                    </a:ext>
                  </a:extLst>
                </a:gridCol>
              </a:tblGrid>
              <a:tr h="1188719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Multi-page Responsive Website</a:t>
                      </a:r>
                      <a:endParaRPr lang="en-IN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299895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2A3DF21-6574-4C75-947C-72059CCC041A}"/>
                  </a:ext>
                </a:extLst>
              </p14:cNvPr>
              <p14:cNvContentPartPr/>
              <p14:nvPr/>
            </p14:nvContentPartPr>
            <p14:xfrm>
              <a:off x="5150940" y="3114360"/>
              <a:ext cx="3981600" cy="591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2A3DF21-6574-4C75-947C-72059CCC041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087940" y="3051360"/>
                <a:ext cx="4107240" cy="71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B1371BF-30A4-4D5F-8BA8-0E169B3262D3}"/>
                  </a:ext>
                </a:extLst>
              </p14:cNvPr>
              <p14:cNvContentPartPr/>
              <p14:nvPr/>
            </p14:nvContentPartPr>
            <p14:xfrm>
              <a:off x="9867660" y="290304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B1371BF-30A4-4D5F-8BA8-0E169B3262D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804660" y="28400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5AFD26F-685E-4ADB-9334-E3C9C979D62D}"/>
                  </a:ext>
                </a:extLst>
              </p14:cNvPr>
              <p14:cNvContentPartPr/>
              <p14:nvPr/>
            </p14:nvContentPartPr>
            <p14:xfrm>
              <a:off x="-3255394" y="2350869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5AFD26F-685E-4ADB-9334-E3C9C979D62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3318394" y="2287869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987B20C-2401-4F8D-A8FC-1BEE3A2B574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28305" y="5143500"/>
            <a:ext cx="2850820" cy="155499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0D1BF22-4098-4FDB-A116-AA6DACE300C6}"/>
                  </a:ext>
                </a:extLst>
              </p14:cNvPr>
              <p14:cNvContentPartPr/>
              <p14:nvPr/>
            </p14:nvContentPartPr>
            <p14:xfrm>
              <a:off x="-1009905" y="3333405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0D1BF22-4098-4FDB-A116-AA6DACE300C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072545" y="327040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AC17A2C-2465-46ED-B0B0-59058D72861F}"/>
                  </a:ext>
                </a:extLst>
              </p14:cNvPr>
              <p14:cNvContentPartPr/>
              <p14:nvPr/>
            </p14:nvContentPartPr>
            <p14:xfrm>
              <a:off x="-1372065" y="2685765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AC17A2C-2465-46ED-B0B0-59058D72861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435065" y="2622765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F8193E9-262B-4803-A0EE-10B77D089090}"/>
                  </a:ext>
                </a:extLst>
              </p14:cNvPr>
              <p14:cNvContentPartPr/>
              <p14:nvPr/>
            </p14:nvContentPartPr>
            <p14:xfrm>
              <a:off x="323535" y="4485765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F8193E9-262B-4803-A0EE-10B77D0890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0535" y="442276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77D0F9A-989A-46CA-81C5-36A3D76483F1}"/>
                  </a:ext>
                </a:extLst>
              </p14:cNvPr>
              <p14:cNvContentPartPr/>
              <p14:nvPr/>
            </p14:nvContentPartPr>
            <p14:xfrm>
              <a:off x="1190055" y="3904725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77D0F9A-989A-46CA-81C5-36A3D76483F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7415" y="384208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285C043-B8E9-4DDF-8013-1A614D72EF03}"/>
                  </a:ext>
                </a:extLst>
              </p14:cNvPr>
              <p14:cNvContentPartPr/>
              <p14:nvPr/>
            </p14:nvContentPartPr>
            <p14:xfrm>
              <a:off x="618735" y="4352565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285C043-B8E9-4DDF-8013-1A614D72EF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5735" y="428956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B09654C-104D-406C-8B94-A755B6014E19}"/>
                  </a:ext>
                </a:extLst>
              </p14:cNvPr>
              <p14:cNvContentPartPr/>
              <p14:nvPr/>
            </p14:nvContentPartPr>
            <p14:xfrm>
              <a:off x="5800575" y="5467125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B09654C-104D-406C-8B94-A755B6014E1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37575" y="5404485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B58EC-CEF8-4B09-A182-9112DA9C4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9D41D3-AC70-4C51-B7CD-860394599E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AF8C98-23B5-4236-AC80-2C07CE4BE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587"/>
            <a:ext cx="91440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19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37B9-2887-4919-8B2C-9AA3B6D2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896169-F23E-475E-83E3-13F47C3880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24C7EF-2D32-4382-8D4C-8F4353EDF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0"/>
            <a:ext cx="899362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47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8" name="Google Shape;1668;p55"/>
          <p:cNvGrpSpPr/>
          <p:nvPr/>
        </p:nvGrpSpPr>
        <p:grpSpPr>
          <a:xfrm>
            <a:off x="3081740" y="1547302"/>
            <a:ext cx="1167775" cy="2133568"/>
            <a:chOff x="3426975" y="1610600"/>
            <a:chExt cx="1413600" cy="2582700"/>
          </a:xfrm>
        </p:grpSpPr>
        <p:sp>
          <p:nvSpPr>
            <p:cNvPr id="1669" name="Google Shape;1669;p55"/>
            <p:cNvSpPr/>
            <p:nvPr/>
          </p:nvSpPr>
          <p:spPr>
            <a:xfrm>
              <a:off x="3426975" y="1610600"/>
              <a:ext cx="1413600" cy="2582700"/>
            </a:xfrm>
            <a:prstGeom prst="roundRect">
              <a:avLst>
                <a:gd name="adj" fmla="val 9257"/>
              </a:avLst>
            </a:pr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5"/>
            <p:cNvSpPr/>
            <p:nvPr/>
          </p:nvSpPr>
          <p:spPr>
            <a:xfrm>
              <a:off x="3552916" y="1896925"/>
              <a:ext cx="1161300" cy="1929300"/>
            </a:xfrm>
            <a:prstGeom prst="rect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5"/>
            <p:cNvSpPr/>
            <p:nvPr/>
          </p:nvSpPr>
          <p:spPr>
            <a:xfrm>
              <a:off x="4035375" y="3911900"/>
              <a:ext cx="196800" cy="196800"/>
            </a:xfrm>
            <a:prstGeom prst="ellipse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5"/>
            <p:cNvSpPr/>
            <p:nvPr/>
          </p:nvSpPr>
          <p:spPr>
            <a:xfrm>
              <a:off x="3895250" y="1730975"/>
              <a:ext cx="477000" cy="6570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4" name="Google Shape;1674;p55"/>
          <p:cNvGrpSpPr/>
          <p:nvPr/>
        </p:nvGrpSpPr>
        <p:grpSpPr>
          <a:xfrm>
            <a:off x="839179" y="1319812"/>
            <a:ext cx="1735306" cy="2371485"/>
            <a:chOff x="1181425" y="1375025"/>
            <a:chExt cx="2100600" cy="2870700"/>
          </a:xfrm>
        </p:grpSpPr>
        <p:sp>
          <p:nvSpPr>
            <p:cNvPr id="1675" name="Google Shape;1675;p55"/>
            <p:cNvSpPr/>
            <p:nvPr/>
          </p:nvSpPr>
          <p:spPr>
            <a:xfrm>
              <a:off x="1181425" y="1375025"/>
              <a:ext cx="2100600" cy="2870700"/>
            </a:xfrm>
            <a:prstGeom prst="roundRect">
              <a:avLst>
                <a:gd name="adj" fmla="val 7004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5"/>
            <p:cNvSpPr/>
            <p:nvPr/>
          </p:nvSpPr>
          <p:spPr>
            <a:xfrm>
              <a:off x="1358900" y="1558908"/>
              <a:ext cx="1755600" cy="2249400"/>
            </a:xfrm>
            <a:prstGeom prst="rect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5"/>
            <p:cNvSpPr/>
            <p:nvPr/>
          </p:nvSpPr>
          <p:spPr>
            <a:xfrm>
              <a:off x="2133325" y="3911900"/>
              <a:ext cx="196800" cy="196800"/>
            </a:xfrm>
            <a:prstGeom prst="ellipse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9" name="Google Shape;1679;p55"/>
          <p:cNvSpPr txBox="1">
            <a:spLocks noGrp="1"/>
          </p:cNvSpPr>
          <p:nvPr>
            <p:ph type="subTitle" idx="1"/>
          </p:nvPr>
        </p:nvSpPr>
        <p:spPr>
          <a:xfrm>
            <a:off x="762988" y="3919700"/>
            <a:ext cx="3410400" cy="7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Each page is </a:t>
            </a:r>
            <a:r>
              <a:rPr lang="en-US" b="1" dirty="0"/>
              <a:t>responsive</a:t>
            </a:r>
            <a:r>
              <a:rPr lang="en-US" dirty="0"/>
              <a:t> and uses the size of the </a:t>
            </a:r>
            <a:r>
              <a:rPr lang="en-US" b="1" dirty="0"/>
              <a:t>design</a:t>
            </a:r>
            <a:r>
              <a:rPr lang="en-US" dirty="0"/>
              <a:t> content!</a:t>
            </a:r>
            <a:endParaRPr dirty="0"/>
          </a:p>
        </p:txBody>
      </p:sp>
      <p:grpSp>
        <p:nvGrpSpPr>
          <p:cNvPr id="1680" name="Google Shape;1680;p55"/>
          <p:cNvGrpSpPr/>
          <p:nvPr/>
        </p:nvGrpSpPr>
        <p:grpSpPr>
          <a:xfrm>
            <a:off x="4902090" y="1895740"/>
            <a:ext cx="3402731" cy="2708213"/>
            <a:chOff x="5291700" y="507975"/>
            <a:chExt cx="2083475" cy="1658225"/>
          </a:xfrm>
        </p:grpSpPr>
        <p:sp>
          <p:nvSpPr>
            <p:cNvPr id="1681" name="Google Shape;1681;p55"/>
            <p:cNvSpPr/>
            <p:nvPr/>
          </p:nvSpPr>
          <p:spPr>
            <a:xfrm>
              <a:off x="6020400" y="2153275"/>
              <a:ext cx="641550" cy="9825"/>
            </a:xfrm>
            <a:custGeom>
              <a:avLst/>
              <a:gdLst/>
              <a:ahLst/>
              <a:cxnLst/>
              <a:rect l="l" t="t" r="r" b="b"/>
              <a:pathLst>
                <a:path w="25662" h="393" extrusionOk="0">
                  <a:moveTo>
                    <a:pt x="1" y="1"/>
                  </a:moveTo>
                  <a:lnTo>
                    <a:pt x="1" y="42"/>
                  </a:lnTo>
                  <a:cubicBezTo>
                    <a:pt x="1" y="269"/>
                    <a:pt x="785" y="393"/>
                    <a:pt x="2808" y="393"/>
                  </a:cubicBezTo>
                  <a:lnTo>
                    <a:pt x="22915" y="393"/>
                  </a:lnTo>
                  <a:cubicBezTo>
                    <a:pt x="24959" y="393"/>
                    <a:pt x="25661" y="248"/>
                    <a:pt x="25661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miter lim="206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5"/>
            <p:cNvSpPr/>
            <p:nvPr/>
          </p:nvSpPr>
          <p:spPr>
            <a:xfrm>
              <a:off x="5963650" y="1933950"/>
              <a:ext cx="754550" cy="232250"/>
            </a:xfrm>
            <a:custGeom>
              <a:avLst/>
              <a:gdLst/>
              <a:ahLst/>
              <a:cxnLst/>
              <a:rect l="l" t="t" r="r" b="b"/>
              <a:pathLst>
                <a:path w="30182" h="9290" fill="none" extrusionOk="0">
                  <a:moveTo>
                    <a:pt x="25495" y="5842"/>
                  </a:moveTo>
                  <a:cubicBezTo>
                    <a:pt x="23678" y="4005"/>
                    <a:pt x="23617" y="0"/>
                    <a:pt x="23617" y="0"/>
                  </a:cubicBezTo>
                  <a:lnTo>
                    <a:pt x="6585" y="0"/>
                  </a:lnTo>
                  <a:cubicBezTo>
                    <a:pt x="6585" y="0"/>
                    <a:pt x="6503" y="3984"/>
                    <a:pt x="4686" y="5842"/>
                  </a:cubicBezTo>
                  <a:cubicBezTo>
                    <a:pt x="2849" y="7700"/>
                    <a:pt x="0" y="9290"/>
                    <a:pt x="4955" y="9290"/>
                  </a:cubicBezTo>
                  <a:lnTo>
                    <a:pt x="25227" y="9290"/>
                  </a:lnTo>
                  <a:cubicBezTo>
                    <a:pt x="30181" y="9290"/>
                    <a:pt x="27332" y="7700"/>
                    <a:pt x="25495" y="5842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miter lim="206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5"/>
            <p:cNvSpPr/>
            <p:nvPr/>
          </p:nvSpPr>
          <p:spPr>
            <a:xfrm>
              <a:off x="5291700" y="1753300"/>
              <a:ext cx="2083475" cy="181175"/>
            </a:xfrm>
            <a:custGeom>
              <a:avLst/>
              <a:gdLst/>
              <a:ahLst/>
              <a:cxnLst/>
              <a:rect l="l" t="t" r="r" b="b"/>
              <a:pathLst>
                <a:path w="83339" h="7247" fill="none" extrusionOk="0">
                  <a:moveTo>
                    <a:pt x="0" y="4790"/>
                  </a:moveTo>
                  <a:cubicBezTo>
                    <a:pt x="0" y="6153"/>
                    <a:pt x="1280" y="7226"/>
                    <a:pt x="2642" y="7226"/>
                  </a:cubicBezTo>
                  <a:lnTo>
                    <a:pt x="80882" y="7226"/>
                  </a:lnTo>
                  <a:cubicBezTo>
                    <a:pt x="82245" y="7247"/>
                    <a:pt x="83339" y="6153"/>
                    <a:pt x="83339" y="4790"/>
                  </a:cubicBezTo>
                  <a:lnTo>
                    <a:pt x="83339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miter lim="206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5"/>
            <p:cNvSpPr/>
            <p:nvPr/>
          </p:nvSpPr>
          <p:spPr>
            <a:xfrm>
              <a:off x="5291700" y="507975"/>
              <a:ext cx="2083475" cy="1245350"/>
            </a:xfrm>
            <a:custGeom>
              <a:avLst/>
              <a:gdLst/>
              <a:ahLst/>
              <a:cxnLst/>
              <a:rect l="l" t="t" r="r" b="b"/>
              <a:pathLst>
                <a:path w="83339" h="49814" fill="none" extrusionOk="0">
                  <a:moveTo>
                    <a:pt x="80882" y="1"/>
                  </a:moveTo>
                  <a:lnTo>
                    <a:pt x="2642" y="1"/>
                  </a:lnTo>
                  <a:cubicBezTo>
                    <a:pt x="1280" y="1"/>
                    <a:pt x="0" y="992"/>
                    <a:pt x="0" y="2354"/>
                  </a:cubicBezTo>
                  <a:lnTo>
                    <a:pt x="0" y="49814"/>
                  </a:lnTo>
                  <a:lnTo>
                    <a:pt x="83339" y="49814"/>
                  </a:lnTo>
                  <a:lnTo>
                    <a:pt x="83339" y="2354"/>
                  </a:lnTo>
                  <a:cubicBezTo>
                    <a:pt x="83339" y="992"/>
                    <a:pt x="82245" y="1"/>
                    <a:pt x="80882" y="1"/>
                  </a:cubicBezTo>
                  <a:close/>
                  <a:moveTo>
                    <a:pt x="79726" y="46201"/>
                  </a:moveTo>
                  <a:lnTo>
                    <a:pt x="3613" y="46201"/>
                  </a:lnTo>
                  <a:lnTo>
                    <a:pt x="3613" y="3097"/>
                  </a:lnTo>
                  <a:lnTo>
                    <a:pt x="79726" y="3097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miter lim="206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5"/>
            <p:cNvSpPr/>
            <p:nvPr/>
          </p:nvSpPr>
          <p:spPr>
            <a:xfrm>
              <a:off x="5291700" y="1753300"/>
              <a:ext cx="2083475" cy="180675"/>
            </a:xfrm>
            <a:custGeom>
              <a:avLst/>
              <a:gdLst/>
              <a:ahLst/>
              <a:cxnLst/>
              <a:rect l="l" t="t" r="r" b="b"/>
              <a:pathLst>
                <a:path w="83339" h="7227" fill="none" extrusionOk="0">
                  <a:moveTo>
                    <a:pt x="0" y="4522"/>
                  </a:moveTo>
                  <a:cubicBezTo>
                    <a:pt x="0" y="5884"/>
                    <a:pt x="1280" y="7226"/>
                    <a:pt x="2642" y="7226"/>
                  </a:cubicBezTo>
                  <a:lnTo>
                    <a:pt x="80882" y="7226"/>
                  </a:lnTo>
                  <a:cubicBezTo>
                    <a:pt x="82245" y="7226"/>
                    <a:pt x="83339" y="5884"/>
                    <a:pt x="83339" y="4522"/>
                  </a:cubicBezTo>
                  <a:lnTo>
                    <a:pt x="83339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miter lim="2064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4B73AA7-D260-485C-AC33-0FB683504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04" y="1477170"/>
            <a:ext cx="1446555" cy="18527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002F02-A1A7-4FA6-B6C6-C254762C6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9402" y="1800462"/>
            <a:ext cx="1118317" cy="15771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292A62-6CAC-4A32-84FB-7B6474E062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0489" y="2026328"/>
            <a:ext cx="3185932" cy="177268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F2390-48D6-421C-B777-8D438920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FCE1F1-58EE-47BA-9983-B9C6AEE89C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72AED1-F337-47BF-8F90-DFC97552B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07" y="45501"/>
            <a:ext cx="8727140" cy="505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094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88129EB-31CA-42D9-83D2-6DDC048ED6B4}"/>
                  </a:ext>
                </a:extLst>
              </p14:cNvPr>
              <p14:cNvContentPartPr/>
              <p14:nvPr/>
            </p14:nvContentPartPr>
            <p14:xfrm>
              <a:off x="-1867065" y="2885565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88129EB-31CA-42D9-83D2-6DDC048ED6B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930065" y="2822565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F4D44-0C3A-4922-ACC7-B844586DF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340886-860E-4994-867B-764F796E87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F817ED-947A-426A-AD72-457DD551E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7" y="0"/>
            <a:ext cx="86733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6469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08E1A-B53A-4972-8F64-76AF62EF6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9C62D5-6D58-4DEF-B1C5-4263F8E0EB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89BA5C-51A7-498D-8162-AC21B7A8F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94" y="0"/>
            <a:ext cx="858594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8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A06D4-9CAE-4501-BED9-0D7F4DDCA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71D951-0EAF-4661-8CF6-7F4375A73F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0AE693-847E-4642-8360-929927F7F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841"/>
            <a:ext cx="9144000" cy="493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52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" name="Google Shape;2572;p58"/>
          <p:cNvSpPr txBox="1">
            <a:spLocks noGrp="1"/>
          </p:cNvSpPr>
          <p:nvPr>
            <p:ph type="title"/>
          </p:nvPr>
        </p:nvSpPr>
        <p:spPr>
          <a:xfrm>
            <a:off x="878595" y="2155619"/>
            <a:ext cx="7386810" cy="8322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4400" dirty="0"/>
              <a:t>THANK YOU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2083591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3C3E0C3-D14E-4963-85B9-7B4E9BD53E60}"/>
                  </a:ext>
                </a:extLst>
              </p14:cNvPr>
              <p14:cNvContentPartPr/>
              <p14:nvPr/>
            </p14:nvContentPartPr>
            <p14:xfrm>
              <a:off x="-3006994" y="4264989"/>
              <a:ext cx="2160" cy="2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3C3E0C3-D14E-4963-85B9-7B4E9BD53E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069634" y="4202349"/>
                <a:ext cx="127800" cy="127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CDC2D9D-5999-47F4-A6F7-2CFAFD5420A3}"/>
                  </a:ext>
                </a:extLst>
              </p14:cNvPr>
              <p14:cNvContentPartPr/>
              <p14:nvPr/>
            </p14:nvContentPartPr>
            <p14:xfrm>
              <a:off x="-2076945" y="2399925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CDC2D9D-5999-47F4-A6F7-2CFAFD5420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139585" y="233728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F4AD712-7AD2-4808-9987-CF54E071F054}"/>
                  </a:ext>
                </a:extLst>
              </p14:cNvPr>
              <p14:cNvContentPartPr/>
              <p14:nvPr/>
            </p14:nvContentPartPr>
            <p14:xfrm>
              <a:off x="565646" y="4277229"/>
              <a:ext cx="439920" cy="241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F4AD712-7AD2-4808-9987-CF54E071F05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7006" y="4268229"/>
                <a:ext cx="45756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E244A2E-ECD9-4179-A4A7-9B61B01CF0AB}"/>
                  </a:ext>
                </a:extLst>
              </p14:cNvPr>
              <p14:cNvContentPartPr/>
              <p14:nvPr/>
            </p14:nvContentPartPr>
            <p14:xfrm>
              <a:off x="694526" y="4210989"/>
              <a:ext cx="1919160" cy="1074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E244A2E-ECD9-4179-A4A7-9B61B01CF0A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1886" y="4147989"/>
                <a:ext cx="2044800" cy="1200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2021</TotalTime>
  <Words>33</Words>
  <Application>Microsoft Office PowerPoint</Application>
  <PresentationFormat>On-screen Show (16:9)</PresentationFormat>
  <Paragraphs>18</Paragraphs>
  <Slides>23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adityavarmabuddharaju22@gmail.com</cp:lastModifiedBy>
  <cp:revision>13</cp:revision>
  <dcterms:created xsi:type="dcterms:W3CDTF">2022-01-11T08:07:10Z</dcterms:created>
  <dcterms:modified xsi:type="dcterms:W3CDTF">2022-01-13T04:43:56Z</dcterms:modified>
</cp:coreProperties>
</file>